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
  </p:notesMasterIdLst>
  <p:sldIdLst>
    <p:sldId id="258" r:id="rId5"/>
  </p:sldIdLst>
  <p:sldSz cx="43891200" cy="32918400"/>
  <p:notesSz cx="6858000" cy="9144000"/>
  <p:defaultTextStyle>
    <a:defPPr>
      <a:defRPr lang="en-US"/>
    </a:defPPr>
    <a:lvl1pPr algn="l" defTabSz="2193925" rtl="0" eaLnBrk="0" fontAlgn="base" hangingPunct="0">
      <a:spcBef>
        <a:spcPct val="0"/>
      </a:spcBef>
      <a:spcAft>
        <a:spcPct val="0"/>
      </a:spcAft>
      <a:defRPr sz="8600" kern="1200">
        <a:solidFill>
          <a:schemeClr val="tx1"/>
        </a:solidFill>
        <a:latin typeface="Arial" panose="020B0604020202020204" pitchFamily="34" charset="0"/>
        <a:ea typeface="MS PGothic" panose="020B0600070205080204" pitchFamily="34" charset="-128"/>
        <a:cs typeface="+mn-cs"/>
      </a:defRPr>
    </a:lvl1pPr>
    <a:lvl2pPr marL="2193925" indent="-1736725" algn="l" defTabSz="2193925" rtl="0" eaLnBrk="0" fontAlgn="base" hangingPunct="0">
      <a:spcBef>
        <a:spcPct val="0"/>
      </a:spcBef>
      <a:spcAft>
        <a:spcPct val="0"/>
      </a:spcAft>
      <a:defRPr sz="8600" kern="1200">
        <a:solidFill>
          <a:schemeClr val="tx1"/>
        </a:solidFill>
        <a:latin typeface="Arial" panose="020B0604020202020204" pitchFamily="34" charset="0"/>
        <a:ea typeface="MS PGothic" panose="020B0600070205080204" pitchFamily="34" charset="-128"/>
        <a:cs typeface="+mn-cs"/>
      </a:defRPr>
    </a:lvl2pPr>
    <a:lvl3pPr marL="4387850" indent="-3473450" algn="l" defTabSz="2193925" rtl="0" eaLnBrk="0" fontAlgn="base" hangingPunct="0">
      <a:spcBef>
        <a:spcPct val="0"/>
      </a:spcBef>
      <a:spcAft>
        <a:spcPct val="0"/>
      </a:spcAft>
      <a:defRPr sz="8600" kern="1200">
        <a:solidFill>
          <a:schemeClr val="tx1"/>
        </a:solidFill>
        <a:latin typeface="Arial" panose="020B0604020202020204" pitchFamily="34" charset="0"/>
        <a:ea typeface="MS PGothic" panose="020B0600070205080204" pitchFamily="34" charset="-128"/>
        <a:cs typeface="+mn-cs"/>
      </a:defRPr>
    </a:lvl3pPr>
    <a:lvl4pPr marL="6583363" indent="-5211763" algn="l" defTabSz="2193925" rtl="0" eaLnBrk="0" fontAlgn="base" hangingPunct="0">
      <a:spcBef>
        <a:spcPct val="0"/>
      </a:spcBef>
      <a:spcAft>
        <a:spcPct val="0"/>
      </a:spcAft>
      <a:defRPr sz="8600" kern="1200">
        <a:solidFill>
          <a:schemeClr val="tx1"/>
        </a:solidFill>
        <a:latin typeface="Arial" panose="020B0604020202020204" pitchFamily="34" charset="0"/>
        <a:ea typeface="MS PGothic" panose="020B0600070205080204" pitchFamily="34" charset="-128"/>
        <a:cs typeface="+mn-cs"/>
      </a:defRPr>
    </a:lvl4pPr>
    <a:lvl5pPr marL="8777288" indent="-6948488" algn="l" defTabSz="2193925" rtl="0" eaLnBrk="0" fontAlgn="base" hangingPunct="0">
      <a:spcBef>
        <a:spcPct val="0"/>
      </a:spcBef>
      <a:spcAft>
        <a:spcPct val="0"/>
      </a:spcAft>
      <a:defRPr sz="8600"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8600"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8600"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8600"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8600"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C5D200"/>
    <a:srgbClr val="5AB1DC"/>
    <a:srgbClr val="FFB400"/>
    <a:srgbClr val="51191A"/>
    <a:srgbClr val="541C1D"/>
    <a:srgbClr val="B4985A"/>
    <a:srgbClr val="501214"/>
    <a:srgbClr val="501215"/>
    <a:srgbClr val="5771A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322" autoAdjust="0"/>
    <p:restoredTop sz="94660"/>
  </p:normalViewPr>
  <p:slideViewPr>
    <p:cSldViewPr snapToObjects="1" showGuides="1">
      <p:cViewPr>
        <p:scale>
          <a:sx n="33" d="100"/>
          <a:sy n="33" d="100"/>
        </p:scale>
        <p:origin x="786" y="-1548"/>
      </p:cViewPr>
      <p:guideLst>
        <p:guide orient="horz" pos="10368"/>
        <p:guide pos="13824"/>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ghari, Mohamed M" userId="S::mms234@txstate.edu::908e8f8c-b55d-4031-9f62-6d5c73eb4a9b" providerId="AD" clId="Web-{F9FEB3C3-3152-CDE6-E3BE-FDCBC9F7B104}"/>
    <pc:docChg chg="modSld">
      <pc:chgData name="Sghari, Mohamed M" userId="S::mms234@txstate.edu::908e8f8c-b55d-4031-9f62-6d5c73eb4a9b" providerId="AD" clId="Web-{F9FEB3C3-3152-CDE6-E3BE-FDCBC9F7B104}" dt="2018-11-28T13:13:59.548" v="0" actId="20577"/>
      <pc:docMkLst>
        <pc:docMk/>
      </pc:docMkLst>
      <pc:sldChg chg="modSp">
        <pc:chgData name="Sghari, Mohamed M" userId="S::mms234@txstate.edu::908e8f8c-b55d-4031-9f62-6d5c73eb4a9b" providerId="AD" clId="Web-{F9FEB3C3-3152-CDE6-E3BE-FDCBC9F7B104}" dt="2018-11-28T13:13:59.548" v="0" actId="20577"/>
        <pc:sldMkLst>
          <pc:docMk/>
          <pc:sldMk cId="0" sldId="258"/>
        </pc:sldMkLst>
        <pc:spChg chg="mod">
          <ac:chgData name="Sghari, Mohamed M" userId="S::mms234@txstate.edu::908e8f8c-b55d-4031-9f62-6d5c73eb4a9b" providerId="AD" clId="Web-{F9FEB3C3-3152-CDE6-E3BE-FDCBC9F7B104}" dt="2018-11-28T13:13:59.548" v="0" actId="20577"/>
          <ac:spMkLst>
            <pc:docMk/>
            <pc:sldMk cId="0" sldId="258"/>
            <ac:spMk id="13334" creationId="{860A8A8A-5BD5-446D-832B-6B5197F6E47B}"/>
          </ac:spMkLst>
        </pc:spChg>
      </pc:sldChg>
    </pc:docChg>
  </pc:docChgLst>
</pc:chgInfo>
</file>

<file path=ppt/media/hdphoto1.wdp>
</file>

<file path=ppt/media/hdphoto2.wdp>
</file>

<file path=ppt/media/hdphoto3.wdp>
</file>

<file path=ppt/media/image1.jpeg>
</file>

<file path=ppt/media/image10.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2ED30F4-0701-4EEB-8558-7A8AD8DB9E39}"/>
              </a:ext>
            </a:extLst>
          </p:cNvPr>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D3680301-19C9-4F4D-A08D-BA34D914532D}"/>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smtClean="0">
                <a:latin typeface="Calibri" panose="020F0502020204030204" pitchFamily="34" charset="0"/>
              </a:defRPr>
            </a:lvl1pPr>
          </a:lstStyle>
          <a:p>
            <a:pPr>
              <a:defRPr/>
            </a:pPr>
            <a:fld id="{7D63C1E4-EDA3-4DB8-AE46-982C3130CA10}" type="datetime1">
              <a:rPr lang="en-US" altLang="en-US"/>
              <a:pPr>
                <a:defRPr/>
              </a:pPr>
              <a:t>11/28/2018</a:t>
            </a:fld>
            <a:endParaRPr lang="en-US" altLang="en-US"/>
          </a:p>
        </p:txBody>
      </p:sp>
      <p:sp>
        <p:nvSpPr>
          <p:cNvPr id="4" name="Slide Image Placeholder 3">
            <a:extLst>
              <a:ext uri="{FF2B5EF4-FFF2-40B4-BE49-F238E27FC236}">
                <a16:creationId xmlns:a16="http://schemas.microsoft.com/office/drawing/2014/main" id="{B930D6FD-273A-4EE3-B3CF-E13CBC96C955}"/>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a:extLst>
              <a:ext uri="{FF2B5EF4-FFF2-40B4-BE49-F238E27FC236}">
                <a16:creationId xmlns:a16="http://schemas.microsoft.com/office/drawing/2014/main" id="{B3D4B1D4-C7AC-45CC-8BD5-032DC51A88BA}"/>
              </a:ext>
            </a:extLst>
          </p:cNvPr>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D57B1DD3-F395-4421-A795-5DA1760DA715}"/>
              </a:ext>
            </a:extLst>
          </p:cNvPr>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F6AF31C7-5C20-435C-A7A8-9A16C0B8BA66}"/>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anose="020F0502020204030204" pitchFamily="34" charset="0"/>
              </a:defRPr>
            </a:lvl1pPr>
          </a:lstStyle>
          <a:p>
            <a:pPr>
              <a:defRPr/>
            </a:pPr>
            <a:fld id="{DC01D132-3374-412D-9E32-105B72D2839C}" type="slidenum">
              <a:rPr lang="en-US" altLang="en-US"/>
              <a:pPr>
                <a:defRPr/>
              </a:pPr>
              <a:t>‹#›</a:t>
            </a:fld>
            <a:endParaRPr lang="en-US" altLang="en-US"/>
          </a:p>
        </p:txBody>
      </p:sp>
    </p:spTree>
    <p:extLst>
      <p:ext uri="{BB962C8B-B14F-4D97-AF65-F5344CB8AC3E}">
        <p14:creationId xmlns:p14="http://schemas.microsoft.com/office/powerpoint/2010/main" val="1920198232"/>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Image Placeholder 1">
            <a:extLst>
              <a:ext uri="{FF2B5EF4-FFF2-40B4-BE49-F238E27FC236}">
                <a16:creationId xmlns:a16="http://schemas.microsoft.com/office/drawing/2014/main" id="{1088DBBD-3400-48C9-B12C-DFA100F09B1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Notes Placeholder 2">
            <a:extLst>
              <a:ext uri="{FF2B5EF4-FFF2-40B4-BE49-F238E27FC236}">
                <a16:creationId xmlns:a16="http://schemas.microsoft.com/office/drawing/2014/main" id="{A91A9777-0573-419D-A975-9B6C917373C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dirty="0"/>
          </a:p>
        </p:txBody>
      </p:sp>
      <p:sp>
        <p:nvSpPr>
          <p:cNvPr id="14340" name="Slide Number Placeholder 3">
            <a:extLst>
              <a:ext uri="{FF2B5EF4-FFF2-40B4-BE49-F238E27FC236}">
                <a16:creationId xmlns:a16="http://schemas.microsoft.com/office/drawing/2014/main" id="{CA19AB85-CEBC-4403-8B48-4D2FDE8C17C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MS PGothic" panose="020B0600070205080204" pitchFamily="34" charset="-128"/>
              </a:defRPr>
            </a:lvl1pPr>
            <a:lvl2pPr marL="742950" indent="-285750">
              <a:spcBef>
                <a:spcPct val="30000"/>
              </a:spcBef>
              <a:defRPr sz="1200">
                <a:solidFill>
                  <a:schemeClr val="tx1"/>
                </a:solidFill>
                <a:latin typeface="Calibri" panose="020F0502020204030204" pitchFamily="34" charset="0"/>
                <a:ea typeface="MS PGothic" panose="020B0600070205080204" pitchFamily="34" charset="-128"/>
              </a:defRPr>
            </a:lvl2pPr>
            <a:lvl3pPr marL="1143000" indent="-228600">
              <a:spcBef>
                <a:spcPct val="30000"/>
              </a:spcBef>
              <a:defRPr sz="1200">
                <a:solidFill>
                  <a:schemeClr val="tx1"/>
                </a:solidFill>
                <a:latin typeface="Calibri" panose="020F0502020204030204" pitchFamily="34" charset="0"/>
                <a:ea typeface="MS PGothic" panose="020B0600070205080204" pitchFamily="34" charset="-128"/>
              </a:defRPr>
            </a:lvl3pPr>
            <a:lvl4pPr marL="1600200" indent="-228600">
              <a:spcBef>
                <a:spcPct val="30000"/>
              </a:spcBef>
              <a:defRPr sz="1200">
                <a:solidFill>
                  <a:schemeClr val="tx1"/>
                </a:solidFill>
                <a:latin typeface="Calibri" panose="020F0502020204030204" pitchFamily="34" charset="0"/>
                <a:ea typeface="MS PGothic" panose="020B0600070205080204" pitchFamily="34" charset="-128"/>
              </a:defRPr>
            </a:lvl4pPr>
            <a:lvl5pPr marL="2057400" indent="-228600">
              <a:spcBef>
                <a:spcPct val="30000"/>
              </a:spcBef>
              <a:defRPr sz="1200">
                <a:solidFill>
                  <a:schemeClr val="tx1"/>
                </a:solidFill>
                <a:latin typeface="Calibri" panose="020F0502020204030204" pitchFamily="34" charset="0"/>
                <a:ea typeface="MS PGothic" panose="020B0600070205080204" pitchFamily="34" charset="-128"/>
              </a:defRPr>
            </a:lvl5pPr>
            <a:lvl6pPr marL="2514600" indent="-228600" defTabSz="2193925"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6pPr>
            <a:lvl7pPr marL="2971800" indent="-228600" defTabSz="2193925"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7pPr>
            <a:lvl8pPr marL="3429000" indent="-228600" defTabSz="2193925"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8pPr>
            <a:lvl9pPr marL="3886200" indent="-228600" defTabSz="2193925"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9pPr>
          </a:lstStyle>
          <a:p>
            <a:pPr>
              <a:spcBef>
                <a:spcPct val="0"/>
              </a:spcBef>
            </a:pPr>
            <a:fld id="{0F344304-B5D3-4FDC-A197-FA6F90484257}" type="slidenum">
              <a:rPr lang="en-US" altLang="en-US"/>
              <a:pPr>
                <a:spcBef>
                  <a:spcPct val="0"/>
                </a:spcBef>
              </a:pPr>
              <a:t>1</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vert="horz"/>
          <a:lstStyle/>
          <a:p>
            <a:r>
              <a:rPr lang="en-US"/>
              <a:t>Click to edit Master title style</a:t>
            </a:r>
          </a:p>
        </p:txBody>
      </p:sp>
      <p:sp>
        <p:nvSpPr>
          <p:cNvPr id="6" name="Content Placeholder 5"/>
          <p:cNvSpPr>
            <a:spLocks noGrp="1"/>
          </p:cNvSpPr>
          <p:nvPr>
            <p:ph sz="quarter" idx="10"/>
          </p:nvPr>
        </p:nvSpPr>
        <p:spPr>
          <a:xfrm>
            <a:off x="0" y="0"/>
            <a:ext cx="43891200" cy="32918400"/>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6" name="Content Placeholder 35"/>
          <p:cNvSpPr>
            <a:spLocks noGrp="1"/>
          </p:cNvSpPr>
          <p:nvPr>
            <p:ph sz="quarter" idx="11"/>
          </p:nvPr>
        </p:nvSpPr>
        <p:spPr>
          <a:xfrm>
            <a:off x="0" y="0"/>
            <a:ext cx="43891200" cy="33299400"/>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7264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619C94-55F9-4840-83FD-ED560E6F3AE0}"/>
              </a:ext>
            </a:extLst>
          </p:cNvPr>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64890352-207E-48E0-A787-AB412771032F}" type="datetime1">
              <a:rPr lang="en-US" altLang="en-US"/>
              <a:pPr>
                <a:defRPr/>
              </a:pPr>
              <a:t>11/28/2018</a:t>
            </a:fld>
            <a:endParaRPr lang="en-US" altLang="en-US"/>
          </a:p>
        </p:txBody>
      </p:sp>
      <p:sp>
        <p:nvSpPr>
          <p:cNvPr id="5" name="Footer Placeholder 4">
            <a:extLst>
              <a:ext uri="{FF2B5EF4-FFF2-40B4-BE49-F238E27FC236}">
                <a16:creationId xmlns:a16="http://schemas.microsoft.com/office/drawing/2014/main" id="{321837B8-11F6-4F23-B50B-0FADB0CAC165}"/>
              </a:ext>
            </a:extLst>
          </p:cNvPr>
          <p:cNvSpPr>
            <a:spLocks noGrp="1"/>
          </p:cNvSpPr>
          <p:nvPr>
            <p:ph type="ftr" sz="quarter" idx="11"/>
          </p:nvPr>
        </p:nvSpPr>
        <p:spPr>
          <a:xfrm>
            <a:off x="14995525" y="30510163"/>
            <a:ext cx="13900150" cy="1752600"/>
          </a:xfrm>
          <a:prstGeom prst="rect">
            <a:avLst/>
          </a:prstGeom>
        </p:spPr>
        <p:txBody>
          <a:bodyPr/>
          <a:lstStyle>
            <a:lvl1pPr eaLnBrk="1" hangingPunct="1">
              <a:defRPr>
                <a:latin typeface="Arial" charset="0"/>
                <a:ea typeface="ＭＳ Ｐゴシック" charset="0"/>
                <a:cs typeface="ＭＳ Ｐゴシック" charset="0"/>
              </a:defRPr>
            </a:lvl1pPr>
          </a:lstStyle>
          <a:p>
            <a:pPr>
              <a:defRPr/>
            </a:pPr>
            <a:endParaRPr lang="en-US"/>
          </a:p>
        </p:txBody>
      </p:sp>
      <p:sp>
        <p:nvSpPr>
          <p:cNvPr id="6" name="Slide Number Placeholder 5">
            <a:extLst>
              <a:ext uri="{FF2B5EF4-FFF2-40B4-BE49-F238E27FC236}">
                <a16:creationId xmlns:a16="http://schemas.microsoft.com/office/drawing/2014/main" id="{662DAE68-04B3-4276-B53C-3F72A2603FA2}"/>
              </a:ext>
            </a:extLst>
          </p:cNvPr>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DF9882EF-D318-41A3-BFD1-6330FC507D1F}" type="slidenum">
              <a:rPr lang="en-US" altLang="en-US"/>
              <a:pPr>
                <a:defRPr/>
              </a:pPr>
              <a:t>‹#›</a:t>
            </a:fld>
            <a:endParaRPr lang="en-US" altLang="en-US"/>
          </a:p>
        </p:txBody>
      </p:sp>
    </p:spTree>
    <p:extLst>
      <p:ext uri="{BB962C8B-B14F-4D97-AF65-F5344CB8AC3E}">
        <p14:creationId xmlns:p14="http://schemas.microsoft.com/office/powerpoint/2010/main" val="22208543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59E072-0900-4E2D-9E47-0E54ADC63170}"/>
              </a:ext>
            </a:extLst>
          </p:cNvPr>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FB1CC52E-EED9-4778-8615-B86DBED1E62E}" type="datetime1">
              <a:rPr lang="en-US" altLang="en-US"/>
              <a:pPr>
                <a:defRPr/>
              </a:pPr>
              <a:t>11/28/2018</a:t>
            </a:fld>
            <a:endParaRPr lang="en-US" altLang="en-US"/>
          </a:p>
        </p:txBody>
      </p:sp>
      <p:sp>
        <p:nvSpPr>
          <p:cNvPr id="5" name="Footer Placeholder 4">
            <a:extLst>
              <a:ext uri="{FF2B5EF4-FFF2-40B4-BE49-F238E27FC236}">
                <a16:creationId xmlns:a16="http://schemas.microsoft.com/office/drawing/2014/main" id="{693DCCA5-B289-47E8-8690-B88D32A30490}"/>
              </a:ext>
            </a:extLst>
          </p:cNvPr>
          <p:cNvSpPr>
            <a:spLocks noGrp="1"/>
          </p:cNvSpPr>
          <p:nvPr>
            <p:ph type="ftr" sz="quarter" idx="11"/>
          </p:nvPr>
        </p:nvSpPr>
        <p:spPr>
          <a:xfrm>
            <a:off x="14995525" y="30510163"/>
            <a:ext cx="13900150" cy="1752600"/>
          </a:xfrm>
          <a:prstGeom prst="rect">
            <a:avLst/>
          </a:prstGeom>
        </p:spPr>
        <p:txBody>
          <a:bodyPr/>
          <a:lstStyle>
            <a:lvl1pPr eaLnBrk="1" hangingPunct="1">
              <a:defRPr>
                <a:latin typeface="Arial" charset="0"/>
                <a:ea typeface="ＭＳ Ｐゴシック" charset="0"/>
                <a:cs typeface="ＭＳ Ｐゴシック" charset="0"/>
              </a:defRPr>
            </a:lvl1pPr>
          </a:lstStyle>
          <a:p>
            <a:pPr>
              <a:defRPr/>
            </a:pPr>
            <a:endParaRPr lang="en-US"/>
          </a:p>
        </p:txBody>
      </p:sp>
      <p:sp>
        <p:nvSpPr>
          <p:cNvPr id="6" name="Slide Number Placeholder 5">
            <a:extLst>
              <a:ext uri="{FF2B5EF4-FFF2-40B4-BE49-F238E27FC236}">
                <a16:creationId xmlns:a16="http://schemas.microsoft.com/office/drawing/2014/main" id="{DB6C72F3-5E79-4CAA-93C0-54DD5986F9FD}"/>
              </a:ext>
            </a:extLst>
          </p:cNvPr>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23AED44D-465A-4D4C-8035-A1F5E87B1161}" type="slidenum">
              <a:rPr lang="en-US" altLang="en-US"/>
              <a:pPr>
                <a:defRPr/>
              </a:pPr>
              <a:t>‹#›</a:t>
            </a:fld>
            <a:endParaRPr lang="en-US" altLang="en-US"/>
          </a:p>
        </p:txBody>
      </p:sp>
    </p:spTree>
    <p:extLst>
      <p:ext uri="{BB962C8B-B14F-4D97-AF65-F5344CB8AC3E}">
        <p14:creationId xmlns:p14="http://schemas.microsoft.com/office/powerpoint/2010/main" val="3492954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2193925" y="7680325"/>
            <a:ext cx="39503350" cy="217249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9214F9-83A7-40AA-94F5-FEC4B91963EE}"/>
              </a:ext>
            </a:extLst>
          </p:cNvPr>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157E2E29-B90A-4B59-AD92-A06A28EDDB51}" type="datetime1">
              <a:rPr lang="en-US" altLang="en-US"/>
              <a:pPr>
                <a:defRPr/>
              </a:pPr>
              <a:t>11/28/2018</a:t>
            </a:fld>
            <a:endParaRPr lang="en-US" altLang="en-US"/>
          </a:p>
        </p:txBody>
      </p:sp>
      <p:sp>
        <p:nvSpPr>
          <p:cNvPr id="5" name="Footer Placeholder 4">
            <a:extLst>
              <a:ext uri="{FF2B5EF4-FFF2-40B4-BE49-F238E27FC236}">
                <a16:creationId xmlns:a16="http://schemas.microsoft.com/office/drawing/2014/main" id="{06F39181-442D-4BF9-AD8D-090644979A02}"/>
              </a:ext>
            </a:extLst>
          </p:cNvPr>
          <p:cNvSpPr>
            <a:spLocks noGrp="1"/>
          </p:cNvSpPr>
          <p:nvPr>
            <p:ph type="ftr" sz="quarter" idx="11"/>
          </p:nvPr>
        </p:nvSpPr>
        <p:spPr>
          <a:xfrm>
            <a:off x="14995525" y="30510163"/>
            <a:ext cx="13900150" cy="1752600"/>
          </a:xfrm>
          <a:prstGeom prst="rect">
            <a:avLst/>
          </a:prstGeom>
        </p:spPr>
        <p:txBody>
          <a:bodyPr/>
          <a:lstStyle>
            <a:lvl1pPr eaLnBrk="1" hangingPunct="1">
              <a:defRPr>
                <a:latin typeface="Arial" charset="0"/>
                <a:ea typeface="ＭＳ Ｐゴシック" charset="0"/>
                <a:cs typeface="ＭＳ Ｐゴシック" charset="0"/>
              </a:defRPr>
            </a:lvl1pPr>
          </a:lstStyle>
          <a:p>
            <a:pPr>
              <a:defRPr/>
            </a:pPr>
            <a:endParaRPr lang="en-US"/>
          </a:p>
        </p:txBody>
      </p:sp>
      <p:sp>
        <p:nvSpPr>
          <p:cNvPr id="6" name="Slide Number Placeholder 5">
            <a:extLst>
              <a:ext uri="{FF2B5EF4-FFF2-40B4-BE49-F238E27FC236}">
                <a16:creationId xmlns:a16="http://schemas.microsoft.com/office/drawing/2014/main" id="{D7D2E73F-8348-40E7-8C0F-B3B46C6FD472}"/>
              </a:ext>
            </a:extLst>
          </p:cNvPr>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BE42EDF6-FFE6-492E-8283-D8D2AA310BED}" type="slidenum">
              <a:rPr lang="en-US" altLang="en-US"/>
              <a:pPr>
                <a:defRPr/>
              </a:pPr>
              <a:t>‹#›</a:t>
            </a:fld>
            <a:endParaRPr lang="en-US" altLang="en-US"/>
          </a:p>
        </p:txBody>
      </p:sp>
    </p:spTree>
    <p:extLst>
      <p:ext uri="{BB962C8B-B14F-4D97-AF65-F5344CB8AC3E}">
        <p14:creationId xmlns:p14="http://schemas.microsoft.com/office/powerpoint/2010/main" val="38244387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366715D-4EAC-4605-B37E-F86D3F048AEF}"/>
              </a:ext>
            </a:extLst>
          </p:cNvPr>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275B5A6B-6CA7-4C8E-A046-2BAF6180D62D}" type="datetime1">
              <a:rPr lang="en-US" altLang="en-US"/>
              <a:pPr>
                <a:defRPr/>
              </a:pPr>
              <a:t>11/28/2018</a:t>
            </a:fld>
            <a:endParaRPr lang="en-US" altLang="en-US"/>
          </a:p>
        </p:txBody>
      </p:sp>
      <p:sp>
        <p:nvSpPr>
          <p:cNvPr id="5" name="Footer Placeholder 4">
            <a:extLst>
              <a:ext uri="{FF2B5EF4-FFF2-40B4-BE49-F238E27FC236}">
                <a16:creationId xmlns:a16="http://schemas.microsoft.com/office/drawing/2014/main" id="{13D11EBC-5E87-4B53-AB82-886FD9702B63}"/>
              </a:ext>
            </a:extLst>
          </p:cNvPr>
          <p:cNvSpPr>
            <a:spLocks noGrp="1"/>
          </p:cNvSpPr>
          <p:nvPr>
            <p:ph type="ftr" sz="quarter" idx="11"/>
          </p:nvPr>
        </p:nvSpPr>
        <p:spPr>
          <a:xfrm>
            <a:off x="14995525" y="30510163"/>
            <a:ext cx="13900150" cy="1752600"/>
          </a:xfrm>
          <a:prstGeom prst="rect">
            <a:avLst/>
          </a:prstGeom>
        </p:spPr>
        <p:txBody>
          <a:bodyPr/>
          <a:lstStyle>
            <a:lvl1pPr eaLnBrk="1" hangingPunct="1">
              <a:defRPr>
                <a:latin typeface="Arial" charset="0"/>
                <a:ea typeface="ＭＳ Ｐゴシック" charset="0"/>
                <a:cs typeface="ＭＳ Ｐゴシック" charset="0"/>
              </a:defRPr>
            </a:lvl1pPr>
          </a:lstStyle>
          <a:p>
            <a:pPr>
              <a:defRPr/>
            </a:pPr>
            <a:endParaRPr lang="en-US"/>
          </a:p>
        </p:txBody>
      </p:sp>
      <p:sp>
        <p:nvSpPr>
          <p:cNvPr id="6" name="Slide Number Placeholder 5">
            <a:extLst>
              <a:ext uri="{FF2B5EF4-FFF2-40B4-BE49-F238E27FC236}">
                <a16:creationId xmlns:a16="http://schemas.microsoft.com/office/drawing/2014/main" id="{39AC4271-8182-4BCC-88E4-130F3D183C99}"/>
              </a:ext>
            </a:extLst>
          </p:cNvPr>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727132E5-004E-4859-9E64-E9417D37DD07}" type="slidenum">
              <a:rPr lang="en-US" altLang="en-US"/>
              <a:pPr>
                <a:defRPr/>
              </a:pPr>
              <a:t>‹#›</a:t>
            </a:fld>
            <a:endParaRPr lang="en-US" altLang="en-US"/>
          </a:p>
        </p:txBody>
      </p:sp>
    </p:spTree>
    <p:extLst>
      <p:ext uri="{BB962C8B-B14F-4D97-AF65-F5344CB8AC3E}">
        <p14:creationId xmlns:p14="http://schemas.microsoft.com/office/powerpoint/2010/main" val="2787561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00" y="0"/>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EAF9C730-49BA-47A7-AED6-8A4F60CA2A9F}"/>
              </a:ext>
            </a:extLst>
          </p:cNvPr>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E036C3FC-041F-4FD3-8885-EE69599B89DF}" type="datetime1">
              <a:rPr lang="en-US" altLang="en-US"/>
              <a:pPr>
                <a:defRPr/>
              </a:pPr>
              <a:t>11/28/2018</a:t>
            </a:fld>
            <a:endParaRPr lang="en-US" altLang="en-US"/>
          </a:p>
        </p:txBody>
      </p:sp>
      <p:sp>
        <p:nvSpPr>
          <p:cNvPr id="6" name="Footer Placeholder 4">
            <a:extLst>
              <a:ext uri="{FF2B5EF4-FFF2-40B4-BE49-F238E27FC236}">
                <a16:creationId xmlns:a16="http://schemas.microsoft.com/office/drawing/2014/main" id="{6BD7ECEF-A7D6-4E9A-B934-5A047D1688ED}"/>
              </a:ext>
            </a:extLst>
          </p:cNvPr>
          <p:cNvSpPr>
            <a:spLocks noGrp="1"/>
          </p:cNvSpPr>
          <p:nvPr>
            <p:ph type="ftr" sz="quarter" idx="11"/>
          </p:nvPr>
        </p:nvSpPr>
        <p:spPr>
          <a:xfrm>
            <a:off x="-45948600" y="39014400"/>
            <a:ext cx="13900150" cy="1752600"/>
          </a:xfrm>
          <a:prstGeom prst="rect">
            <a:avLst/>
          </a:prstGeom>
        </p:spPr>
        <p:txBody>
          <a:bodyPr/>
          <a:lstStyle>
            <a:lvl1pPr eaLnBrk="1" hangingPunct="1">
              <a:defRPr>
                <a:latin typeface="Arial" charset="0"/>
                <a:ea typeface="ＭＳ Ｐゴシック" charset="0"/>
                <a:cs typeface="ＭＳ Ｐゴシック" charset="0"/>
              </a:defRPr>
            </a:lvl1pPr>
          </a:lstStyle>
          <a:p>
            <a:pPr>
              <a:defRPr/>
            </a:pPr>
            <a:endParaRPr lang="en-US"/>
          </a:p>
        </p:txBody>
      </p:sp>
      <p:sp>
        <p:nvSpPr>
          <p:cNvPr id="7" name="Slide Number Placeholder 5">
            <a:extLst>
              <a:ext uri="{FF2B5EF4-FFF2-40B4-BE49-F238E27FC236}">
                <a16:creationId xmlns:a16="http://schemas.microsoft.com/office/drawing/2014/main" id="{FB8D71A5-E42D-4950-A888-543514EFE2D3}"/>
              </a:ext>
            </a:extLst>
          </p:cNvPr>
          <p:cNvSpPr>
            <a:spLocks noGrp="1"/>
          </p:cNvSpPr>
          <p:nvPr>
            <p:ph type="sldNum" sz="quarter" idx="12"/>
          </p:nvPr>
        </p:nvSpPr>
        <p:spPr>
          <a:xfrm>
            <a:off x="-29489400" y="39014400"/>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2BA2E691-10F5-49BB-956D-286D4DA05F8E}" type="slidenum">
              <a:rPr lang="en-US" altLang="en-US"/>
              <a:pPr>
                <a:defRPr/>
              </a:pPr>
              <a:t>‹#›</a:t>
            </a:fld>
            <a:endParaRPr lang="en-US" altLang="en-US"/>
          </a:p>
        </p:txBody>
      </p:sp>
    </p:spTree>
    <p:extLst>
      <p:ext uri="{BB962C8B-B14F-4D97-AF65-F5344CB8AC3E}">
        <p14:creationId xmlns:p14="http://schemas.microsoft.com/office/powerpoint/2010/main" val="1461731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1A8D4D94-D785-482A-B352-1F48D05BCF2E}"/>
              </a:ext>
            </a:extLst>
          </p:cNvPr>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5E2969BC-1A59-48C5-B249-A572725E0480}" type="datetime1">
              <a:rPr lang="en-US" altLang="en-US"/>
              <a:pPr>
                <a:defRPr/>
              </a:pPr>
              <a:t>11/28/2018</a:t>
            </a:fld>
            <a:endParaRPr lang="en-US" altLang="en-US"/>
          </a:p>
        </p:txBody>
      </p:sp>
      <p:sp>
        <p:nvSpPr>
          <p:cNvPr id="8" name="Footer Placeholder 4">
            <a:extLst>
              <a:ext uri="{FF2B5EF4-FFF2-40B4-BE49-F238E27FC236}">
                <a16:creationId xmlns:a16="http://schemas.microsoft.com/office/drawing/2014/main" id="{83B7B01F-7220-44FF-831D-64E8EBA16F14}"/>
              </a:ext>
            </a:extLst>
          </p:cNvPr>
          <p:cNvSpPr>
            <a:spLocks noGrp="1"/>
          </p:cNvSpPr>
          <p:nvPr>
            <p:ph type="ftr" sz="quarter" idx="11"/>
          </p:nvPr>
        </p:nvSpPr>
        <p:spPr>
          <a:xfrm>
            <a:off x="14995525" y="30510163"/>
            <a:ext cx="13900150" cy="1752600"/>
          </a:xfrm>
          <a:prstGeom prst="rect">
            <a:avLst/>
          </a:prstGeom>
        </p:spPr>
        <p:txBody>
          <a:bodyPr/>
          <a:lstStyle>
            <a:lvl1pPr eaLnBrk="1" hangingPunct="1">
              <a:defRPr>
                <a:latin typeface="Arial" charset="0"/>
                <a:ea typeface="ＭＳ Ｐゴシック" charset="0"/>
                <a:cs typeface="ＭＳ Ｐゴシック" charset="0"/>
              </a:defRPr>
            </a:lvl1pPr>
          </a:lstStyle>
          <a:p>
            <a:pPr>
              <a:defRPr/>
            </a:pPr>
            <a:endParaRPr lang="en-US"/>
          </a:p>
        </p:txBody>
      </p:sp>
      <p:sp>
        <p:nvSpPr>
          <p:cNvPr id="9" name="Slide Number Placeholder 5">
            <a:extLst>
              <a:ext uri="{FF2B5EF4-FFF2-40B4-BE49-F238E27FC236}">
                <a16:creationId xmlns:a16="http://schemas.microsoft.com/office/drawing/2014/main" id="{3F78A64A-5A15-4D9C-B662-8A545AE9464E}"/>
              </a:ext>
            </a:extLst>
          </p:cNvPr>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7CCCA790-6846-42B4-97E8-6FAFA9864E84}" type="slidenum">
              <a:rPr lang="en-US" altLang="en-US"/>
              <a:pPr>
                <a:defRPr/>
              </a:pPr>
              <a:t>‹#›</a:t>
            </a:fld>
            <a:endParaRPr lang="en-US" altLang="en-US"/>
          </a:p>
        </p:txBody>
      </p:sp>
    </p:spTree>
    <p:extLst>
      <p:ext uri="{BB962C8B-B14F-4D97-AF65-F5344CB8AC3E}">
        <p14:creationId xmlns:p14="http://schemas.microsoft.com/office/powerpoint/2010/main" val="641406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Date Placeholder 3">
            <a:extLst>
              <a:ext uri="{FF2B5EF4-FFF2-40B4-BE49-F238E27FC236}">
                <a16:creationId xmlns:a16="http://schemas.microsoft.com/office/drawing/2014/main" id="{8BEAAB66-46A3-4491-9BE3-6F38A49AC243}"/>
              </a:ext>
            </a:extLst>
          </p:cNvPr>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4089A90D-2A95-4C31-B9D7-25C24165685F}" type="datetime1">
              <a:rPr lang="en-US" altLang="en-US"/>
              <a:pPr>
                <a:defRPr/>
              </a:pPr>
              <a:t>11/28/2018</a:t>
            </a:fld>
            <a:endParaRPr lang="en-US" altLang="en-US"/>
          </a:p>
        </p:txBody>
      </p:sp>
      <p:sp>
        <p:nvSpPr>
          <p:cNvPr id="4" name="Footer Placeholder 4">
            <a:extLst>
              <a:ext uri="{FF2B5EF4-FFF2-40B4-BE49-F238E27FC236}">
                <a16:creationId xmlns:a16="http://schemas.microsoft.com/office/drawing/2014/main" id="{37419A83-E541-44BC-A276-6F51DBD07FFC}"/>
              </a:ext>
            </a:extLst>
          </p:cNvPr>
          <p:cNvSpPr>
            <a:spLocks noGrp="1"/>
          </p:cNvSpPr>
          <p:nvPr>
            <p:ph type="ftr" sz="quarter" idx="11"/>
          </p:nvPr>
        </p:nvSpPr>
        <p:spPr>
          <a:xfrm>
            <a:off x="14995525" y="30510163"/>
            <a:ext cx="13900150" cy="1752600"/>
          </a:xfrm>
          <a:prstGeom prst="rect">
            <a:avLst/>
          </a:prstGeom>
        </p:spPr>
        <p:txBody>
          <a:bodyPr/>
          <a:lstStyle>
            <a:lvl1pPr eaLnBrk="1" hangingPunct="1">
              <a:defRPr>
                <a:latin typeface="Arial" charset="0"/>
                <a:ea typeface="ＭＳ Ｐゴシック" charset="0"/>
                <a:cs typeface="ＭＳ Ｐゴシック" charset="0"/>
              </a:defRPr>
            </a:lvl1pPr>
          </a:lstStyle>
          <a:p>
            <a:pPr>
              <a:defRPr/>
            </a:pPr>
            <a:endParaRPr lang="en-US"/>
          </a:p>
        </p:txBody>
      </p:sp>
      <p:sp>
        <p:nvSpPr>
          <p:cNvPr id="5" name="Slide Number Placeholder 5">
            <a:extLst>
              <a:ext uri="{FF2B5EF4-FFF2-40B4-BE49-F238E27FC236}">
                <a16:creationId xmlns:a16="http://schemas.microsoft.com/office/drawing/2014/main" id="{739CB1A8-DD57-4912-98A0-E39D50C5C5B1}"/>
              </a:ext>
            </a:extLst>
          </p:cNvPr>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E03BC82C-8747-4F76-A5EF-02ED92EBCF1D}" type="slidenum">
              <a:rPr lang="en-US" altLang="en-US"/>
              <a:pPr>
                <a:defRPr/>
              </a:pPr>
              <a:t>‹#›</a:t>
            </a:fld>
            <a:endParaRPr lang="en-US" altLang="en-US"/>
          </a:p>
        </p:txBody>
      </p:sp>
    </p:spTree>
    <p:extLst>
      <p:ext uri="{BB962C8B-B14F-4D97-AF65-F5344CB8AC3E}">
        <p14:creationId xmlns:p14="http://schemas.microsoft.com/office/powerpoint/2010/main" val="339782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8DE9133E-0B46-4383-80D1-65D604B6B278}"/>
              </a:ext>
            </a:extLst>
          </p:cNvPr>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66F52A40-6F17-4B7B-96DC-FC52C2D3783E}" type="datetime1">
              <a:rPr lang="en-US" altLang="en-US"/>
              <a:pPr>
                <a:defRPr/>
              </a:pPr>
              <a:t>11/28/2018</a:t>
            </a:fld>
            <a:endParaRPr lang="en-US" altLang="en-US"/>
          </a:p>
        </p:txBody>
      </p:sp>
      <p:sp>
        <p:nvSpPr>
          <p:cNvPr id="3" name="Footer Placeholder 4">
            <a:extLst>
              <a:ext uri="{FF2B5EF4-FFF2-40B4-BE49-F238E27FC236}">
                <a16:creationId xmlns:a16="http://schemas.microsoft.com/office/drawing/2014/main" id="{CA012AA1-8FB3-47E9-812E-71FE9991C6FB}"/>
              </a:ext>
            </a:extLst>
          </p:cNvPr>
          <p:cNvSpPr>
            <a:spLocks noGrp="1"/>
          </p:cNvSpPr>
          <p:nvPr>
            <p:ph type="ftr" sz="quarter" idx="11"/>
          </p:nvPr>
        </p:nvSpPr>
        <p:spPr>
          <a:xfrm>
            <a:off x="14995525" y="30510163"/>
            <a:ext cx="13900150" cy="1752600"/>
          </a:xfrm>
          <a:prstGeom prst="rect">
            <a:avLst/>
          </a:prstGeom>
        </p:spPr>
        <p:txBody>
          <a:bodyPr/>
          <a:lstStyle>
            <a:lvl1pPr eaLnBrk="1" hangingPunct="1">
              <a:defRPr>
                <a:latin typeface="Arial" charset="0"/>
                <a:ea typeface="ＭＳ Ｐゴシック" charset="0"/>
                <a:cs typeface="ＭＳ Ｐゴシック" charset="0"/>
              </a:defRPr>
            </a:lvl1pPr>
          </a:lstStyle>
          <a:p>
            <a:pPr>
              <a:defRPr/>
            </a:pPr>
            <a:endParaRPr lang="en-US"/>
          </a:p>
        </p:txBody>
      </p:sp>
      <p:sp>
        <p:nvSpPr>
          <p:cNvPr id="4" name="Slide Number Placeholder 5">
            <a:extLst>
              <a:ext uri="{FF2B5EF4-FFF2-40B4-BE49-F238E27FC236}">
                <a16:creationId xmlns:a16="http://schemas.microsoft.com/office/drawing/2014/main" id="{CDBD0B9E-5D56-4C30-8914-9376B996E556}"/>
              </a:ext>
            </a:extLst>
          </p:cNvPr>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5B9FD2E4-2674-464D-B2DC-3E44E1ADB029}" type="slidenum">
              <a:rPr lang="en-US" altLang="en-US"/>
              <a:pPr>
                <a:defRPr/>
              </a:pPr>
              <a:t>‹#›</a:t>
            </a:fld>
            <a:endParaRPr lang="en-US" altLang="en-US"/>
          </a:p>
        </p:txBody>
      </p:sp>
    </p:spTree>
    <p:extLst>
      <p:ext uri="{BB962C8B-B14F-4D97-AF65-F5344CB8AC3E}">
        <p14:creationId xmlns:p14="http://schemas.microsoft.com/office/powerpoint/2010/main" val="1254053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a:extLst>
              <a:ext uri="{FF2B5EF4-FFF2-40B4-BE49-F238E27FC236}">
                <a16:creationId xmlns:a16="http://schemas.microsoft.com/office/drawing/2014/main" id="{5BB9C846-4B7D-411C-9939-F8126DF82FA8}"/>
              </a:ext>
            </a:extLst>
          </p:cNvPr>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7993528E-6CC5-4A6A-88FB-F1F4AD0CC11B}" type="datetime1">
              <a:rPr lang="en-US" altLang="en-US"/>
              <a:pPr>
                <a:defRPr/>
              </a:pPr>
              <a:t>11/28/2018</a:t>
            </a:fld>
            <a:endParaRPr lang="en-US" altLang="en-US"/>
          </a:p>
        </p:txBody>
      </p:sp>
      <p:sp>
        <p:nvSpPr>
          <p:cNvPr id="6" name="Footer Placeholder 4">
            <a:extLst>
              <a:ext uri="{FF2B5EF4-FFF2-40B4-BE49-F238E27FC236}">
                <a16:creationId xmlns:a16="http://schemas.microsoft.com/office/drawing/2014/main" id="{7E84ED41-09B0-44B9-8FA8-80E0DD8C8BE1}"/>
              </a:ext>
            </a:extLst>
          </p:cNvPr>
          <p:cNvSpPr>
            <a:spLocks noGrp="1"/>
          </p:cNvSpPr>
          <p:nvPr>
            <p:ph type="ftr" sz="quarter" idx="11"/>
          </p:nvPr>
        </p:nvSpPr>
        <p:spPr>
          <a:xfrm>
            <a:off x="14995525" y="30510163"/>
            <a:ext cx="13900150" cy="1752600"/>
          </a:xfrm>
          <a:prstGeom prst="rect">
            <a:avLst/>
          </a:prstGeom>
        </p:spPr>
        <p:txBody>
          <a:bodyPr/>
          <a:lstStyle>
            <a:lvl1pPr eaLnBrk="1" hangingPunct="1">
              <a:defRPr>
                <a:latin typeface="Arial" charset="0"/>
                <a:ea typeface="ＭＳ Ｐゴシック" charset="0"/>
                <a:cs typeface="ＭＳ Ｐゴシック" charset="0"/>
              </a:defRPr>
            </a:lvl1pPr>
          </a:lstStyle>
          <a:p>
            <a:pPr>
              <a:defRPr/>
            </a:pPr>
            <a:endParaRPr lang="en-US"/>
          </a:p>
        </p:txBody>
      </p:sp>
      <p:sp>
        <p:nvSpPr>
          <p:cNvPr id="7" name="Slide Number Placeholder 5">
            <a:extLst>
              <a:ext uri="{FF2B5EF4-FFF2-40B4-BE49-F238E27FC236}">
                <a16:creationId xmlns:a16="http://schemas.microsoft.com/office/drawing/2014/main" id="{4ACFF5DE-E56A-4914-BCE6-530B8097498A}"/>
              </a:ext>
            </a:extLst>
          </p:cNvPr>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1839AF51-0805-4CB2-B682-47C38F23E401}" type="slidenum">
              <a:rPr lang="en-US" altLang="en-US"/>
              <a:pPr>
                <a:defRPr/>
              </a:pPr>
              <a:t>‹#›</a:t>
            </a:fld>
            <a:endParaRPr lang="en-US" altLang="en-US"/>
          </a:p>
        </p:txBody>
      </p:sp>
    </p:spTree>
    <p:extLst>
      <p:ext uri="{BB962C8B-B14F-4D97-AF65-F5344CB8AC3E}">
        <p14:creationId xmlns:p14="http://schemas.microsoft.com/office/powerpoint/2010/main" val="1276497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endParaRPr lang="en-US" noProof="0"/>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a:extLst>
              <a:ext uri="{FF2B5EF4-FFF2-40B4-BE49-F238E27FC236}">
                <a16:creationId xmlns:a16="http://schemas.microsoft.com/office/drawing/2014/main" id="{56B8DC77-531A-4200-97ED-F71162154886}"/>
              </a:ext>
            </a:extLst>
          </p:cNvPr>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EF3BD564-506E-4E4E-A2FA-614D18E81D68}" type="datetime1">
              <a:rPr lang="en-US" altLang="en-US"/>
              <a:pPr>
                <a:defRPr/>
              </a:pPr>
              <a:t>11/28/2018</a:t>
            </a:fld>
            <a:endParaRPr lang="en-US" altLang="en-US"/>
          </a:p>
        </p:txBody>
      </p:sp>
      <p:sp>
        <p:nvSpPr>
          <p:cNvPr id="6" name="Footer Placeholder 4">
            <a:extLst>
              <a:ext uri="{FF2B5EF4-FFF2-40B4-BE49-F238E27FC236}">
                <a16:creationId xmlns:a16="http://schemas.microsoft.com/office/drawing/2014/main" id="{EA612CB5-E657-4E45-B700-FBC741FCF615}"/>
              </a:ext>
            </a:extLst>
          </p:cNvPr>
          <p:cNvSpPr>
            <a:spLocks noGrp="1"/>
          </p:cNvSpPr>
          <p:nvPr>
            <p:ph type="ftr" sz="quarter" idx="11"/>
          </p:nvPr>
        </p:nvSpPr>
        <p:spPr>
          <a:xfrm>
            <a:off x="14995525" y="30510163"/>
            <a:ext cx="13900150" cy="1752600"/>
          </a:xfrm>
          <a:prstGeom prst="rect">
            <a:avLst/>
          </a:prstGeom>
        </p:spPr>
        <p:txBody>
          <a:bodyPr/>
          <a:lstStyle>
            <a:lvl1pPr eaLnBrk="1" hangingPunct="1">
              <a:defRPr>
                <a:latin typeface="Arial" charset="0"/>
                <a:ea typeface="ＭＳ Ｐゴシック" charset="0"/>
                <a:cs typeface="ＭＳ Ｐゴシック" charset="0"/>
              </a:defRPr>
            </a:lvl1pPr>
          </a:lstStyle>
          <a:p>
            <a:pPr>
              <a:defRPr/>
            </a:pPr>
            <a:endParaRPr lang="en-US"/>
          </a:p>
        </p:txBody>
      </p:sp>
      <p:sp>
        <p:nvSpPr>
          <p:cNvPr id="7" name="Slide Number Placeholder 5">
            <a:extLst>
              <a:ext uri="{FF2B5EF4-FFF2-40B4-BE49-F238E27FC236}">
                <a16:creationId xmlns:a16="http://schemas.microsoft.com/office/drawing/2014/main" id="{6A4EBA6E-C712-488F-BCFF-55F87EDFF15B}"/>
              </a:ext>
            </a:extLst>
          </p:cNvPr>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eaLnBrk="1" hangingPunct="1">
              <a:defRPr smtClean="0"/>
            </a:lvl1pPr>
          </a:lstStyle>
          <a:p>
            <a:pPr>
              <a:defRPr/>
            </a:pPr>
            <a:fld id="{EFA2FD8C-8DEE-408A-9602-8165FD156A37}" type="slidenum">
              <a:rPr lang="en-US" altLang="en-US"/>
              <a:pPr>
                <a:defRPr/>
              </a:pPr>
              <a:t>‹#›</a:t>
            </a:fld>
            <a:endParaRPr lang="en-US" altLang="en-US"/>
          </a:p>
        </p:txBody>
      </p:sp>
    </p:spTree>
    <p:extLst>
      <p:ext uri="{BB962C8B-B14F-4D97-AF65-F5344CB8AC3E}">
        <p14:creationId xmlns:p14="http://schemas.microsoft.com/office/powerpoint/2010/main" val="1476956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6">
            <a:extLst>
              <a:ext uri="{FF2B5EF4-FFF2-40B4-BE49-F238E27FC236}">
                <a16:creationId xmlns:a16="http://schemas.microsoft.com/office/drawing/2014/main" id="{C8228829-13D3-4EA8-9A56-7E1821AD1581}"/>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l="12852" r="23148" b="35704"/>
          <a:stretch>
            <a:fillRect/>
          </a:stretch>
        </p:blipFill>
        <p:spPr bwMode="auto">
          <a:xfrm>
            <a:off x="0" y="0"/>
            <a:ext cx="44043600" cy="3307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Lst>
  <p:txStyles>
    <p:titleStyle>
      <a:lvl1pPr algn="ctr" defTabSz="2193925" rtl="0" eaLnBrk="0" fontAlgn="base" hangingPunct="0">
        <a:spcBef>
          <a:spcPct val="0"/>
        </a:spcBef>
        <a:spcAft>
          <a:spcPct val="0"/>
        </a:spcAft>
        <a:defRPr sz="21100" kern="1200">
          <a:solidFill>
            <a:schemeClr val="tx1"/>
          </a:solidFill>
          <a:latin typeface="+mj-lt"/>
          <a:ea typeface="MS PGothic" panose="020B0600070205080204" pitchFamily="34" charset="-128"/>
          <a:cs typeface="ＭＳ Ｐゴシック" pitchFamily="-108" charset="-128"/>
        </a:defRPr>
      </a:lvl1pPr>
      <a:lvl2pPr algn="ctr" defTabSz="2193925" rtl="0" eaLnBrk="0" fontAlgn="base" hangingPunct="0">
        <a:spcBef>
          <a:spcPct val="0"/>
        </a:spcBef>
        <a:spcAft>
          <a:spcPct val="0"/>
        </a:spcAft>
        <a:defRPr sz="21100">
          <a:solidFill>
            <a:schemeClr val="tx1"/>
          </a:solidFill>
          <a:latin typeface="Arial" pitchFamily="-108" charset="0"/>
          <a:ea typeface="MS PGothic" panose="020B0600070205080204" pitchFamily="34" charset="-128"/>
          <a:cs typeface="ＭＳ Ｐゴシック" pitchFamily="-108" charset="-128"/>
        </a:defRPr>
      </a:lvl2pPr>
      <a:lvl3pPr algn="ctr" defTabSz="2193925" rtl="0" eaLnBrk="0" fontAlgn="base" hangingPunct="0">
        <a:spcBef>
          <a:spcPct val="0"/>
        </a:spcBef>
        <a:spcAft>
          <a:spcPct val="0"/>
        </a:spcAft>
        <a:defRPr sz="21100">
          <a:solidFill>
            <a:schemeClr val="tx1"/>
          </a:solidFill>
          <a:latin typeface="Arial" pitchFamily="-108" charset="0"/>
          <a:ea typeface="MS PGothic" panose="020B0600070205080204" pitchFamily="34" charset="-128"/>
          <a:cs typeface="ＭＳ Ｐゴシック" pitchFamily="-108" charset="-128"/>
        </a:defRPr>
      </a:lvl3pPr>
      <a:lvl4pPr algn="ctr" defTabSz="2193925" rtl="0" eaLnBrk="0" fontAlgn="base" hangingPunct="0">
        <a:spcBef>
          <a:spcPct val="0"/>
        </a:spcBef>
        <a:spcAft>
          <a:spcPct val="0"/>
        </a:spcAft>
        <a:defRPr sz="21100">
          <a:solidFill>
            <a:schemeClr val="tx1"/>
          </a:solidFill>
          <a:latin typeface="Arial" pitchFamily="-108" charset="0"/>
          <a:ea typeface="MS PGothic" panose="020B0600070205080204" pitchFamily="34" charset="-128"/>
          <a:cs typeface="ＭＳ Ｐゴシック" pitchFamily="-108" charset="-128"/>
        </a:defRPr>
      </a:lvl4pPr>
      <a:lvl5pPr algn="ctr" defTabSz="2193925" rtl="0" eaLnBrk="0" fontAlgn="base" hangingPunct="0">
        <a:spcBef>
          <a:spcPct val="0"/>
        </a:spcBef>
        <a:spcAft>
          <a:spcPct val="0"/>
        </a:spcAft>
        <a:defRPr sz="21100">
          <a:solidFill>
            <a:schemeClr val="tx1"/>
          </a:solidFill>
          <a:latin typeface="Arial" pitchFamily="-108" charset="0"/>
          <a:ea typeface="MS PGothic" panose="020B0600070205080204" pitchFamily="34" charset="-128"/>
          <a:cs typeface="ＭＳ Ｐゴシック" pitchFamily="-108" charset="-128"/>
        </a:defRPr>
      </a:lvl5pPr>
      <a:lvl6pPr marL="4572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0" fontAlgn="base" hangingPunct="0">
        <a:spcBef>
          <a:spcPct val="20000"/>
        </a:spcBef>
        <a:spcAft>
          <a:spcPct val="0"/>
        </a:spcAft>
        <a:buFont typeface="Arial" panose="020B0604020202020204" pitchFamily="34" charset="0"/>
        <a:buChar char="•"/>
        <a:defRPr sz="15400" kern="1200">
          <a:solidFill>
            <a:schemeClr val="tx1"/>
          </a:solidFill>
          <a:latin typeface="+mn-lt"/>
          <a:ea typeface="MS PGothic" panose="020B0600070205080204" pitchFamily="34" charset="-128"/>
          <a:cs typeface="ＭＳ Ｐゴシック" pitchFamily="-108" charset="-128"/>
        </a:defRPr>
      </a:lvl1pPr>
      <a:lvl2pPr marL="3565525" indent="-1371600" algn="l" defTabSz="2193925" rtl="0" eaLnBrk="0" fontAlgn="base" hangingPunct="0">
        <a:spcBef>
          <a:spcPct val="20000"/>
        </a:spcBef>
        <a:spcAft>
          <a:spcPct val="0"/>
        </a:spcAft>
        <a:buFont typeface="Arial" panose="020B0604020202020204" pitchFamily="34" charset="0"/>
        <a:buChar char="–"/>
        <a:defRPr sz="13400" kern="1200">
          <a:solidFill>
            <a:schemeClr val="tx1"/>
          </a:solidFill>
          <a:latin typeface="+mn-lt"/>
          <a:ea typeface="MS PGothic" panose="020B0600070205080204" pitchFamily="34" charset="-128"/>
          <a:cs typeface="+mn-cs"/>
        </a:defRPr>
      </a:lvl2pPr>
      <a:lvl3pPr marL="5486400" indent="-1096963" algn="l" defTabSz="2193925" rtl="0" eaLnBrk="0" fontAlgn="base" hangingPunct="0">
        <a:spcBef>
          <a:spcPct val="20000"/>
        </a:spcBef>
        <a:spcAft>
          <a:spcPct val="0"/>
        </a:spcAft>
        <a:buFont typeface="Arial" panose="020B0604020202020204" pitchFamily="34" charset="0"/>
        <a:buChar char="•"/>
        <a:defRPr sz="11500" kern="1200">
          <a:solidFill>
            <a:schemeClr val="tx1"/>
          </a:solidFill>
          <a:latin typeface="+mn-lt"/>
          <a:ea typeface="MS PGothic" panose="020B0600070205080204" pitchFamily="34" charset="-128"/>
          <a:cs typeface="+mn-cs"/>
        </a:defRPr>
      </a:lvl3pPr>
      <a:lvl4pPr marL="7680325" indent="-1096963" algn="l" defTabSz="2193925" rtl="0" eaLnBrk="0" fontAlgn="base" hangingPunct="0">
        <a:spcBef>
          <a:spcPct val="20000"/>
        </a:spcBef>
        <a:spcAft>
          <a:spcPct val="0"/>
        </a:spcAft>
        <a:buFont typeface="Arial" panose="020B0604020202020204" pitchFamily="34" charset="0"/>
        <a:buChar char="–"/>
        <a:defRPr sz="9600" kern="1200">
          <a:solidFill>
            <a:schemeClr val="tx1"/>
          </a:solidFill>
          <a:latin typeface="+mn-lt"/>
          <a:ea typeface="MS PGothic" panose="020B0600070205080204" pitchFamily="34" charset="-128"/>
          <a:cs typeface="+mn-cs"/>
        </a:defRPr>
      </a:lvl4pPr>
      <a:lvl5pPr marL="9874250" indent="-1096963" algn="l" defTabSz="2193925" rtl="0" eaLnBrk="0" fontAlgn="base" hangingPunct="0">
        <a:spcBef>
          <a:spcPct val="20000"/>
        </a:spcBef>
        <a:spcAft>
          <a:spcPct val="0"/>
        </a:spcAft>
        <a:buFont typeface="Arial" panose="020B0604020202020204" pitchFamily="34" charset="0"/>
        <a:buChar char="»"/>
        <a:defRPr sz="9600" kern="1200">
          <a:solidFill>
            <a:schemeClr val="tx1"/>
          </a:solidFill>
          <a:latin typeface="+mn-lt"/>
          <a:ea typeface="MS PGothic" panose="020B0600070205080204" pitchFamily="34"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13" Type="http://schemas.microsoft.com/office/2007/relationships/hdphoto" Target="../media/hdphoto3.wdp"/><Relationship Id="rId3" Type="http://schemas.openxmlformats.org/officeDocument/2006/relationships/image" Target="../media/image2.emf"/><Relationship Id="rId7" Type="http://schemas.openxmlformats.org/officeDocument/2006/relationships/image" Target="../media/image3.png"/><Relationship Id="rId12" Type="http://schemas.openxmlformats.org/officeDocument/2006/relationships/image" Target="../media/image6.png"/><Relationship Id="rId17"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hyperlink" Target="https://www.nxp.com/support/developer-resources/evaluation-and-development-boards/freedom-development-boards/mcu-boards/freedom-development-platform-for-kinetis-kl3x-and-kl4x-mcus:FRDM-KL46Z" TargetMode="External"/><Relationship Id="rId11" Type="http://schemas.openxmlformats.org/officeDocument/2006/relationships/image" Target="../media/image5.PNG"/><Relationship Id="rId5" Type="http://schemas.openxmlformats.org/officeDocument/2006/relationships/hyperlink" Target="https://www.mikroe.com/mikrobus" TargetMode="External"/><Relationship Id="rId15" Type="http://schemas.openxmlformats.org/officeDocument/2006/relationships/image" Target="../media/image8.jpg"/><Relationship Id="rId10" Type="http://schemas.microsoft.com/office/2007/relationships/hdphoto" Target="../media/hdphoto2.wdp"/><Relationship Id="rId4" Type="http://schemas.openxmlformats.org/officeDocument/2006/relationships/hyperlink" Target="https://www.mikroe.com/click" TargetMode="External"/><Relationship Id="rId9" Type="http://schemas.openxmlformats.org/officeDocument/2006/relationships/image" Target="../media/image4.png"/><Relationship Id="rId1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gs>
            <a:gs pos="64999">
              <a:srgbClr val="DE6225"/>
            </a:gs>
            <a:gs pos="100000">
              <a:srgbClr val="DE6225"/>
            </a:gs>
          </a:gsLst>
          <a:lin ang="4500000"/>
        </a:gradFill>
        <a:effectLst/>
      </p:bgPr>
    </p:bg>
    <p:spTree>
      <p:nvGrpSpPr>
        <p:cNvPr id="1" name=""/>
        <p:cNvGrpSpPr/>
        <p:nvPr/>
      </p:nvGrpSpPr>
      <p:grpSpPr>
        <a:xfrm>
          <a:off x="0" y="0"/>
          <a:ext cx="0" cy="0"/>
          <a:chOff x="0" y="0"/>
          <a:chExt cx="0" cy="0"/>
        </a:xfrm>
      </p:grpSpPr>
      <p:sp>
        <p:nvSpPr>
          <p:cNvPr id="13314" name="Rectangle 5">
            <a:extLst>
              <a:ext uri="{FF2B5EF4-FFF2-40B4-BE49-F238E27FC236}">
                <a16:creationId xmlns:a16="http://schemas.microsoft.com/office/drawing/2014/main" id="{941880A0-6DC5-468C-BE0F-0BB37925D69F}"/>
              </a:ext>
            </a:extLst>
          </p:cNvPr>
          <p:cNvSpPr>
            <a:spLocks noChangeArrowheads="1"/>
          </p:cNvSpPr>
          <p:nvPr/>
        </p:nvSpPr>
        <p:spPr bwMode="auto">
          <a:xfrm>
            <a:off x="0" y="2441575"/>
            <a:ext cx="43891200" cy="1415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243" tIns="45614" rIns="91243" bIns="45614">
            <a:spAutoFit/>
          </a:bodyPr>
          <a:lstStyle>
            <a:lvl1pPr>
              <a:defRPr sz="8600">
                <a:solidFill>
                  <a:schemeClr val="tx1"/>
                </a:solidFill>
                <a:latin typeface="Arial" panose="020B0604020202020204" pitchFamily="34" charset="0"/>
                <a:ea typeface="MS PGothic" panose="020B0600070205080204" pitchFamily="34" charset="-128"/>
              </a:defRPr>
            </a:lvl1pPr>
            <a:lvl2pPr marL="742950" indent="-285750">
              <a:defRPr sz="8600">
                <a:solidFill>
                  <a:schemeClr val="tx1"/>
                </a:solidFill>
                <a:latin typeface="Arial" panose="020B0604020202020204" pitchFamily="34" charset="0"/>
                <a:ea typeface="MS PGothic" panose="020B0600070205080204" pitchFamily="34" charset="-128"/>
              </a:defRPr>
            </a:lvl2pPr>
            <a:lvl3pPr marL="1143000" indent="-228600">
              <a:defRPr sz="8600">
                <a:solidFill>
                  <a:schemeClr val="tx1"/>
                </a:solidFill>
                <a:latin typeface="Arial" panose="020B0604020202020204" pitchFamily="34" charset="0"/>
                <a:ea typeface="MS PGothic" panose="020B0600070205080204" pitchFamily="34" charset="-128"/>
              </a:defRPr>
            </a:lvl3pPr>
            <a:lvl4pPr marL="1600200" indent="-228600">
              <a:defRPr sz="8600">
                <a:solidFill>
                  <a:schemeClr val="tx1"/>
                </a:solidFill>
                <a:latin typeface="Arial" panose="020B0604020202020204" pitchFamily="34" charset="0"/>
                <a:ea typeface="MS PGothic" panose="020B0600070205080204" pitchFamily="34" charset="-128"/>
              </a:defRPr>
            </a:lvl4pPr>
            <a:lvl5pPr marL="2057400" indent="-228600">
              <a:defRPr sz="8600">
                <a:solidFill>
                  <a:schemeClr val="tx1"/>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5400" dirty="0">
                <a:solidFill>
                  <a:srgbClr val="FFFFFF"/>
                </a:solidFill>
                <a:latin typeface="Univers LT Std 45 Light" pitchFamily="-84" charset="0"/>
              </a:rPr>
              <a:t>Alfonso De La Morena, Mohamed Sghari, Dylan Dean  </a:t>
            </a:r>
            <a:br>
              <a:rPr lang="en-US" altLang="en-US" sz="5400" dirty="0">
                <a:solidFill>
                  <a:srgbClr val="FFFFFF"/>
                </a:solidFill>
                <a:latin typeface="Univers LT Std 45 Light" pitchFamily="-84" charset="0"/>
              </a:rPr>
            </a:br>
            <a:r>
              <a:rPr lang="en-US" altLang="en-US" sz="3200" dirty="0">
                <a:solidFill>
                  <a:srgbClr val="FFFFFF"/>
                </a:solidFill>
                <a:latin typeface="Univers LT Std 45 Light" pitchFamily="-84" charset="0"/>
              </a:rPr>
              <a:t>Ingram School of Engineering , Texas State University </a:t>
            </a:r>
          </a:p>
        </p:txBody>
      </p:sp>
      <p:cxnSp>
        <p:nvCxnSpPr>
          <p:cNvPr id="29" name="Straight Connector 28">
            <a:extLst>
              <a:ext uri="{FF2B5EF4-FFF2-40B4-BE49-F238E27FC236}">
                <a16:creationId xmlns:a16="http://schemas.microsoft.com/office/drawing/2014/main" id="{595205E8-B437-4C3E-BAA7-84FF96980EFB}"/>
              </a:ext>
            </a:extLst>
          </p:cNvPr>
          <p:cNvCxnSpPr>
            <a:cxnSpLocks noChangeShapeType="1"/>
          </p:cNvCxnSpPr>
          <p:nvPr/>
        </p:nvCxnSpPr>
        <p:spPr bwMode="auto">
          <a:xfrm>
            <a:off x="0" y="4098674"/>
            <a:ext cx="44007711" cy="17714"/>
          </a:xfrm>
          <a:prstGeom prst="line">
            <a:avLst/>
          </a:prstGeom>
          <a:noFill/>
          <a:ln w="76200">
            <a:solidFill>
              <a:schemeClr val="bg1"/>
            </a:solidFill>
            <a:round/>
            <a:headEnd/>
            <a:tailEnd/>
          </a:ln>
          <a:effectLst>
            <a:outerShdw blurRad="40000" dist="23000" dir="5400000" rotWithShape="0">
              <a:srgbClr val="808080">
                <a:alpha val="34999"/>
              </a:srgbClr>
            </a:outerShdw>
          </a:effectLst>
          <a:extLst>
            <a:ext uri="{909E8E84-426E-40DD-AFC4-6F175D3DCCD1}">
              <a14:hiddenFill xmlns:a14="http://schemas.microsoft.com/office/drawing/2010/main">
                <a:noFill/>
              </a14:hiddenFill>
            </a:ext>
          </a:extLst>
        </p:spPr>
      </p:cxnSp>
      <p:sp>
        <p:nvSpPr>
          <p:cNvPr id="13316" name="TextBox 91">
            <a:extLst>
              <a:ext uri="{FF2B5EF4-FFF2-40B4-BE49-F238E27FC236}">
                <a16:creationId xmlns:a16="http://schemas.microsoft.com/office/drawing/2014/main" id="{642ED76C-73C3-4174-9BDB-222A6199D046}"/>
              </a:ext>
            </a:extLst>
          </p:cNvPr>
          <p:cNvSpPr txBox="1">
            <a:spLocks noChangeArrowheads="1"/>
          </p:cNvSpPr>
          <p:nvPr/>
        </p:nvSpPr>
        <p:spPr bwMode="auto">
          <a:xfrm>
            <a:off x="0" y="676791"/>
            <a:ext cx="43891200" cy="1862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8600">
                <a:solidFill>
                  <a:schemeClr val="tx1"/>
                </a:solidFill>
                <a:latin typeface="Arial" panose="020B0604020202020204" pitchFamily="34" charset="0"/>
                <a:ea typeface="MS PGothic" panose="020B0600070205080204" pitchFamily="34" charset="-128"/>
              </a:defRPr>
            </a:lvl1pPr>
            <a:lvl2pPr marL="742950" indent="-285750">
              <a:defRPr sz="8600">
                <a:solidFill>
                  <a:schemeClr val="tx1"/>
                </a:solidFill>
                <a:latin typeface="Arial" panose="020B0604020202020204" pitchFamily="34" charset="0"/>
                <a:ea typeface="MS PGothic" panose="020B0600070205080204" pitchFamily="34" charset="-128"/>
              </a:defRPr>
            </a:lvl2pPr>
            <a:lvl3pPr marL="1143000" indent="-228600">
              <a:defRPr sz="8600">
                <a:solidFill>
                  <a:schemeClr val="tx1"/>
                </a:solidFill>
                <a:latin typeface="Arial" panose="020B0604020202020204" pitchFamily="34" charset="0"/>
                <a:ea typeface="MS PGothic" panose="020B0600070205080204" pitchFamily="34" charset="-128"/>
              </a:defRPr>
            </a:lvl3pPr>
            <a:lvl4pPr marL="1600200" indent="-228600">
              <a:defRPr sz="8600">
                <a:solidFill>
                  <a:schemeClr val="tx1"/>
                </a:solidFill>
                <a:latin typeface="Arial" panose="020B0604020202020204" pitchFamily="34" charset="0"/>
                <a:ea typeface="MS PGothic" panose="020B0600070205080204" pitchFamily="34" charset="-128"/>
              </a:defRPr>
            </a:lvl4pPr>
            <a:lvl5pPr marL="2057400" indent="-228600">
              <a:defRPr sz="8600">
                <a:solidFill>
                  <a:schemeClr val="tx1"/>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sz="11500" u="sng" dirty="0">
                <a:solidFill>
                  <a:srgbClr val="B4985A"/>
                </a:solidFill>
                <a:latin typeface="Univers LT Std 75 Black" pitchFamily="-84" charset="0"/>
              </a:rPr>
              <a:t>CLICK SENSOR HUB </a:t>
            </a:r>
          </a:p>
        </p:txBody>
      </p:sp>
      <p:pic>
        <p:nvPicPr>
          <p:cNvPr id="13317" name="Picture 1" descr="gold-h-primary_printShop_cmyk.eps">
            <a:extLst>
              <a:ext uri="{FF2B5EF4-FFF2-40B4-BE49-F238E27FC236}">
                <a16:creationId xmlns:a16="http://schemas.microsoft.com/office/drawing/2014/main" id="{44F08E29-0E6F-43DF-847F-DF71C329CE0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599296" y="649534"/>
            <a:ext cx="7695277" cy="3100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1" name="Rectangle 27">
            <a:extLst>
              <a:ext uri="{FF2B5EF4-FFF2-40B4-BE49-F238E27FC236}">
                <a16:creationId xmlns:a16="http://schemas.microsoft.com/office/drawing/2014/main" id="{0503E5E6-7C97-4156-8132-62F4E8E2428A}"/>
              </a:ext>
            </a:extLst>
          </p:cNvPr>
          <p:cNvSpPr>
            <a:spLocks noChangeArrowheads="1"/>
          </p:cNvSpPr>
          <p:nvPr/>
        </p:nvSpPr>
        <p:spPr bwMode="auto">
          <a:xfrm>
            <a:off x="11553824" y="4647293"/>
            <a:ext cx="21183600" cy="27505024"/>
          </a:xfrm>
          <a:prstGeom prst="rect">
            <a:avLst/>
          </a:prstGeom>
          <a:solidFill>
            <a:schemeClr val="bg1"/>
          </a:solidFill>
          <a:ln w="76200">
            <a:solidFill>
              <a:srgbClr val="5AB1DC"/>
            </a:solidFill>
            <a:miter lim="800000"/>
            <a:headEnd/>
            <a:tailEnd/>
          </a:ln>
          <a:extLst/>
        </p:spPr>
        <p:txBody>
          <a:bodyPr lIns="360000" tIns="360000" rIns="360000" bIns="360000"/>
          <a:lstStyle>
            <a:lvl1pPr>
              <a:defRPr sz="8600">
                <a:solidFill>
                  <a:schemeClr val="tx1"/>
                </a:solidFill>
                <a:latin typeface="Arial" panose="020B0604020202020204" pitchFamily="34" charset="0"/>
                <a:ea typeface="MS PGothic" panose="020B0600070205080204" pitchFamily="34" charset="-128"/>
              </a:defRPr>
            </a:lvl1pPr>
            <a:lvl2pPr marL="742950" indent="-285750">
              <a:defRPr sz="8600">
                <a:solidFill>
                  <a:schemeClr val="tx1"/>
                </a:solidFill>
                <a:latin typeface="Arial" panose="020B0604020202020204" pitchFamily="34" charset="0"/>
                <a:ea typeface="MS PGothic" panose="020B0600070205080204" pitchFamily="34" charset="-128"/>
              </a:defRPr>
            </a:lvl2pPr>
            <a:lvl3pPr marL="1143000" indent="-228600">
              <a:defRPr sz="8600">
                <a:solidFill>
                  <a:schemeClr val="tx1"/>
                </a:solidFill>
                <a:latin typeface="Arial" panose="020B0604020202020204" pitchFamily="34" charset="0"/>
                <a:ea typeface="MS PGothic" panose="020B0600070205080204" pitchFamily="34" charset="-128"/>
              </a:defRPr>
            </a:lvl3pPr>
            <a:lvl4pPr marL="1600200" indent="-228600">
              <a:defRPr sz="8600">
                <a:solidFill>
                  <a:schemeClr val="tx1"/>
                </a:solidFill>
                <a:latin typeface="Arial" panose="020B0604020202020204" pitchFamily="34" charset="0"/>
                <a:ea typeface="MS PGothic" panose="020B0600070205080204" pitchFamily="34" charset="-128"/>
              </a:defRPr>
            </a:lvl4pPr>
            <a:lvl5pPr marL="2057400" indent="-228600">
              <a:defRPr sz="8600">
                <a:solidFill>
                  <a:schemeClr val="tx1"/>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pPr>
            <a:r>
              <a:rPr lang="en-GB" altLang="en-US" sz="6000" u="sng" dirty="0">
                <a:solidFill>
                  <a:srgbClr val="501214"/>
                </a:solidFill>
                <a:latin typeface="Calibri" panose="020F0502020204030204" pitchFamily="34" charset="0"/>
                <a:cs typeface="Calibri" panose="020F0502020204030204" pitchFamily="34" charset="0"/>
              </a:rPr>
              <a:t>Key Components</a:t>
            </a:r>
          </a:p>
          <a:p>
            <a:pPr eaLnBrk="1" hangingPunct="1"/>
            <a:endParaRPr lang="en-US" altLang="en-US" sz="2800" dirty="0"/>
          </a:p>
          <a:p>
            <a:pPr eaLnBrk="1" hangingPunct="1"/>
            <a:endParaRPr lang="en-US" altLang="en-US" sz="4000" b="1" dirty="0">
              <a:solidFill>
                <a:srgbClr val="CC3300"/>
              </a:solidFill>
            </a:endParaRPr>
          </a:p>
        </p:txBody>
      </p:sp>
      <p:sp>
        <p:nvSpPr>
          <p:cNvPr id="13331" name="Rectangle 34">
            <a:extLst>
              <a:ext uri="{FF2B5EF4-FFF2-40B4-BE49-F238E27FC236}">
                <a16:creationId xmlns:a16="http://schemas.microsoft.com/office/drawing/2014/main" id="{1B619A16-5531-480C-B96E-42B932F47D0D}"/>
              </a:ext>
            </a:extLst>
          </p:cNvPr>
          <p:cNvSpPr>
            <a:spLocks noChangeArrowheads="1"/>
          </p:cNvSpPr>
          <p:nvPr/>
        </p:nvSpPr>
        <p:spPr bwMode="auto">
          <a:xfrm>
            <a:off x="33032700" y="4647293"/>
            <a:ext cx="10415166" cy="27513869"/>
          </a:xfrm>
          <a:prstGeom prst="rect">
            <a:avLst/>
          </a:prstGeom>
          <a:solidFill>
            <a:schemeClr val="bg1"/>
          </a:solidFill>
          <a:ln w="76200">
            <a:solidFill>
              <a:srgbClr val="C5D200"/>
            </a:solidFill>
            <a:miter lim="800000"/>
            <a:headEnd/>
            <a:tailEnd/>
          </a:ln>
          <a:extLst/>
        </p:spPr>
        <p:txBody>
          <a:bodyPr lIns="360000" tIns="360000" rIns="360000" bIns="360000"/>
          <a:lstStyle>
            <a:lvl1pPr>
              <a:defRPr sz="8600">
                <a:solidFill>
                  <a:schemeClr val="tx1"/>
                </a:solidFill>
                <a:latin typeface="Arial" panose="020B0604020202020204" pitchFamily="34" charset="0"/>
                <a:ea typeface="MS PGothic" panose="020B0600070205080204" pitchFamily="34" charset="-128"/>
              </a:defRPr>
            </a:lvl1pPr>
            <a:lvl2pPr marL="742950" indent="-285750">
              <a:defRPr sz="8600">
                <a:solidFill>
                  <a:schemeClr val="tx1"/>
                </a:solidFill>
                <a:latin typeface="Arial" panose="020B0604020202020204" pitchFamily="34" charset="0"/>
                <a:ea typeface="MS PGothic" panose="020B0600070205080204" pitchFamily="34" charset="-128"/>
              </a:defRPr>
            </a:lvl2pPr>
            <a:lvl3pPr marL="1143000" indent="-228600">
              <a:defRPr sz="8600">
                <a:solidFill>
                  <a:schemeClr val="tx1"/>
                </a:solidFill>
                <a:latin typeface="Arial" panose="020B0604020202020204" pitchFamily="34" charset="0"/>
                <a:ea typeface="MS PGothic" panose="020B0600070205080204" pitchFamily="34" charset="-128"/>
              </a:defRPr>
            </a:lvl3pPr>
            <a:lvl4pPr marL="1600200" indent="-228600">
              <a:defRPr sz="8600">
                <a:solidFill>
                  <a:schemeClr val="tx1"/>
                </a:solidFill>
                <a:latin typeface="Arial" panose="020B0604020202020204" pitchFamily="34" charset="0"/>
                <a:ea typeface="MS PGothic" panose="020B0600070205080204" pitchFamily="34" charset="-128"/>
              </a:defRPr>
            </a:lvl4pPr>
            <a:lvl5pPr marL="2057400" indent="-228600">
              <a:defRPr sz="8600">
                <a:solidFill>
                  <a:schemeClr val="tx1"/>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9pPr>
          </a:lstStyle>
          <a:p>
            <a:pPr lvl="0" eaLnBrk="1" hangingPunct="1">
              <a:spcBef>
                <a:spcPct val="50000"/>
              </a:spcBef>
            </a:pPr>
            <a:r>
              <a:rPr lang="en-GB" altLang="en-US" sz="6000" dirty="0">
                <a:solidFill>
                  <a:srgbClr val="501214"/>
                </a:solidFill>
                <a:latin typeface="Calibri" panose="020F0502020204030204" pitchFamily="34" charset="0"/>
                <a:cs typeface="Calibri" panose="020F0502020204030204" pitchFamily="34" charset="0"/>
              </a:rPr>
              <a:t>Click/FRDM-KL46Z/mikroBUS™</a:t>
            </a:r>
          </a:p>
          <a:p>
            <a:pPr lvl="0" eaLnBrk="1" hangingPunct="1">
              <a:spcBef>
                <a:spcPct val="50000"/>
              </a:spcBef>
            </a:pPr>
            <a:r>
              <a:rPr lang="en-GB" altLang="en-US" sz="6000" dirty="0">
                <a:solidFill>
                  <a:srgbClr val="501214"/>
                </a:solidFill>
                <a:latin typeface="Calibri" panose="020F0502020204030204" pitchFamily="34" charset="0"/>
                <a:cs typeface="Calibri" panose="020F0502020204030204" pitchFamily="34" charset="0"/>
              </a:rPr>
              <a:t> |</a:t>
            </a:r>
          </a:p>
          <a:p>
            <a:pPr eaLnBrk="1" hangingPunct="1">
              <a:spcBef>
                <a:spcPct val="50000"/>
              </a:spcBef>
            </a:pPr>
            <a:endParaRPr lang="en-GB" altLang="en-US" sz="6000" dirty="0">
              <a:solidFill>
                <a:srgbClr val="501214"/>
              </a:solidFill>
              <a:latin typeface="Calibri" panose="020F0502020204030204" pitchFamily="34" charset="0"/>
              <a:cs typeface="Calibri" panose="020F0502020204030204" pitchFamily="34" charset="0"/>
            </a:endParaRPr>
          </a:p>
          <a:p>
            <a:pPr eaLnBrk="1" hangingPunct="1">
              <a:spcBef>
                <a:spcPct val="50000"/>
              </a:spcBef>
            </a:pPr>
            <a:endParaRPr lang="en-GB" altLang="en-US" sz="6000" u="sng" dirty="0">
              <a:solidFill>
                <a:srgbClr val="501214"/>
              </a:solidFill>
              <a:latin typeface="Calibri" panose="020F0502020204030204" pitchFamily="34" charset="0"/>
              <a:cs typeface="Calibri" panose="020F0502020204030204" pitchFamily="34" charset="0"/>
            </a:endParaRPr>
          </a:p>
          <a:p>
            <a:pPr eaLnBrk="1" hangingPunct="1">
              <a:spcBef>
                <a:spcPct val="50000"/>
              </a:spcBef>
            </a:pPr>
            <a:endParaRPr lang="en-GB" altLang="en-US" sz="6000" u="sng" dirty="0">
              <a:solidFill>
                <a:srgbClr val="501214"/>
              </a:solidFill>
              <a:latin typeface="Calibri" panose="020F0502020204030204" pitchFamily="34" charset="0"/>
              <a:cs typeface="Calibri" panose="020F0502020204030204" pitchFamily="34" charset="0"/>
            </a:endParaRPr>
          </a:p>
          <a:p>
            <a:pPr eaLnBrk="1" hangingPunct="1">
              <a:spcBef>
                <a:spcPct val="50000"/>
              </a:spcBef>
            </a:pPr>
            <a:endParaRPr lang="en-GB" altLang="en-US" sz="6000" u="sng" dirty="0">
              <a:solidFill>
                <a:srgbClr val="501214"/>
              </a:solidFill>
              <a:latin typeface="Calibri" panose="020F0502020204030204" pitchFamily="34" charset="0"/>
              <a:cs typeface="Calibri" panose="020F0502020204030204" pitchFamily="34" charset="0"/>
            </a:endParaRPr>
          </a:p>
          <a:p>
            <a:pPr eaLnBrk="1" hangingPunct="1">
              <a:spcBef>
                <a:spcPct val="50000"/>
              </a:spcBef>
            </a:pPr>
            <a:endParaRPr lang="en-GB" altLang="en-US" sz="6000" u="sng" dirty="0">
              <a:solidFill>
                <a:srgbClr val="501214"/>
              </a:solidFill>
              <a:latin typeface="Calibri" panose="020F0502020204030204" pitchFamily="34" charset="0"/>
              <a:cs typeface="Calibri" panose="020F0502020204030204" pitchFamily="34" charset="0"/>
            </a:endParaRPr>
          </a:p>
          <a:p>
            <a:pPr eaLnBrk="1" hangingPunct="1">
              <a:spcBef>
                <a:spcPct val="50000"/>
              </a:spcBef>
            </a:pPr>
            <a:endParaRPr lang="en-GB" altLang="en-US" sz="6000" u="sng" dirty="0">
              <a:solidFill>
                <a:srgbClr val="501214"/>
              </a:solidFill>
              <a:latin typeface="Calibri" panose="020F0502020204030204" pitchFamily="34" charset="0"/>
              <a:cs typeface="Calibri" panose="020F0502020204030204" pitchFamily="34" charset="0"/>
            </a:endParaRPr>
          </a:p>
          <a:p>
            <a:pPr marL="514350" lvl="0" indent="-514350" algn="just">
              <a:buFont typeface="+mj-lt"/>
              <a:buAutoNum type="arabicPeriod"/>
            </a:pPr>
            <a:r>
              <a:rPr lang="en-US" sz="3200" dirty="0">
                <a:solidFill>
                  <a:prstClr val="black"/>
                </a:solidFill>
                <a:latin typeface="Calibri" panose="020F0502020204030204" pitchFamily="34" charset="0"/>
                <a:cs typeface="Calibri" panose="020F0502020204030204" pitchFamily="34" charset="0"/>
              </a:rPr>
              <a:t>The Click Sensor Hub will be able to accommodate four small add-on boards also called Clicks. Each one carries a single IC or module that brings a specific functionality to the FRDM-KL46Z. To simplify user interfacing the design meets the mikroBUS™ standard with regard to the size, layout and silkscreen markings.</a:t>
            </a:r>
          </a:p>
          <a:p>
            <a:pPr marL="514350" lvl="0" indent="-514350" algn="just">
              <a:buFont typeface="+mj-lt"/>
              <a:buAutoNum type="arabicPeriod"/>
            </a:pPr>
            <a:endParaRPr lang="en-US" sz="3200" dirty="0">
              <a:solidFill>
                <a:prstClr val="black"/>
              </a:solidFill>
              <a:latin typeface="Calibri" panose="020F0502020204030204" pitchFamily="34" charset="0"/>
              <a:cs typeface="Calibri" panose="020F0502020204030204" pitchFamily="34" charset="0"/>
            </a:endParaRPr>
          </a:p>
          <a:p>
            <a:pPr marL="514350" lvl="0" indent="-514350" algn="just">
              <a:buFont typeface="+mj-lt"/>
              <a:buAutoNum type="arabicPeriod"/>
            </a:pPr>
            <a:r>
              <a:rPr lang="en-US" sz="3200" dirty="0">
                <a:solidFill>
                  <a:prstClr val="black"/>
                </a:solidFill>
                <a:latin typeface="Calibri" panose="020F0502020204030204" pitchFamily="34" charset="0"/>
                <a:cs typeface="Calibri" panose="020F0502020204030204" pitchFamily="34" charset="0"/>
              </a:rPr>
              <a:t>The FRDM-KL46Z is an ultra-low-cost development platform enabled by the Kinetis® L series KL4x MCU family built on the Arm® Cortex®-M0+ processor. Designed and owned by NXP.</a:t>
            </a:r>
          </a:p>
          <a:p>
            <a:pPr marL="514350" lvl="0" indent="-514350" algn="just">
              <a:buFont typeface="+mj-lt"/>
              <a:buAutoNum type="arabicPeriod"/>
            </a:pPr>
            <a:endParaRPr lang="en-US" sz="3200" dirty="0">
              <a:solidFill>
                <a:prstClr val="black"/>
              </a:solidFill>
              <a:latin typeface="Calibri" panose="020F0502020204030204" pitchFamily="34" charset="0"/>
              <a:cs typeface="Calibri" panose="020F0502020204030204" pitchFamily="34" charset="0"/>
            </a:endParaRPr>
          </a:p>
          <a:p>
            <a:pPr marL="514350" lvl="0" indent="-514350" algn="just">
              <a:buFont typeface="+mj-lt"/>
              <a:buAutoNum type="arabicPeriod"/>
            </a:pPr>
            <a:r>
              <a:rPr lang="en-US" sz="3200" dirty="0">
                <a:solidFill>
                  <a:prstClr val="black"/>
                </a:solidFill>
                <a:latin typeface="Calibri" panose="020F0502020204030204" pitchFamily="34" charset="0"/>
                <a:cs typeface="Calibri" panose="020F0502020204030204" pitchFamily="34" charset="0"/>
              </a:rPr>
              <a:t>mikroBUS™ socket - the add-on board standard. Features a pair of 1x8 female headers with a proprietary pin configuration and silkscreen markings. The pinout maintains standardized orientation. Layout consists of three groups of communications pins (SPI, UART and I2C), six additional pins (PWM, Interrupt, Analog input, Reset and Chip select), and two power groups (+3.3V and 5V). </a:t>
            </a:r>
          </a:p>
          <a:p>
            <a:pPr lvl="0" eaLnBrk="1" hangingPunct="1">
              <a:spcBef>
                <a:spcPct val="50000"/>
              </a:spcBef>
            </a:pPr>
            <a:r>
              <a:rPr lang="en-GB" altLang="en-US" sz="6000" u="sng" dirty="0">
                <a:solidFill>
                  <a:srgbClr val="501214"/>
                </a:solidFill>
                <a:latin typeface="Calibri" panose="020F0502020204030204" pitchFamily="34" charset="0"/>
                <a:cs typeface="Calibri" panose="020F0502020204030204" pitchFamily="34" charset="0"/>
              </a:rPr>
              <a:t>References</a:t>
            </a:r>
          </a:p>
          <a:p>
            <a:pPr marL="457200" lvl="0" indent="-457200" eaLnBrk="1" hangingPunct="1">
              <a:spcBef>
                <a:spcPct val="50000"/>
              </a:spcBef>
              <a:buFont typeface="Arial" panose="020B0604020202020204" pitchFamily="34" charset="0"/>
              <a:buChar char="•"/>
            </a:pPr>
            <a:r>
              <a:rPr lang="en-US" sz="2400" dirty="0">
                <a:solidFill>
                  <a:prstClr val="black"/>
                </a:solidFill>
                <a:latin typeface="Calibri" panose="020F0502020204030204" pitchFamily="34" charset="0"/>
                <a:cs typeface="Calibri" panose="020F0502020204030204" pitchFamily="34" charset="0"/>
              </a:rPr>
              <a:t>“clicks." What-are-microcontrollers-and-what-are-they-used-for - MikroElektronika. Accessed November 28, 2018. </a:t>
            </a:r>
            <a:r>
              <a:rPr lang="en-US" sz="2400" dirty="0">
                <a:solidFill>
                  <a:prstClr val="black"/>
                </a:solidFill>
                <a:latin typeface="Calibri" panose="020F0502020204030204" pitchFamily="34" charset="0"/>
                <a:cs typeface="Calibri" panose="020F0502020204030204" pitchFamily="34" charset="0"/>
                <a:hlinkClick r:id="rId4"/>
              </a:rPr>
              <a:t>https://www.mikroe.com/click</a:t>
            </a:r>
            <a:r>
              <a:rPr lang="en-US" sz="2400" dirty="0">
                <a:solidFill>
                  <a:prstClr val="black"/>
                </a:solidFill>
                <a:latin typeface="Calibri" panose="020F0502020204030204" pitchFamily="34" charset="0"/>
                <a:cs typeface="Calibri" panose="020F0502020204030204" pitchFamily="34" charset="0"/>
              </a:rPr>
              <a:t>.</a:t>
            </a:r>
          </a:p>
          <a:p>
            <a:pPr marL="457200" indent="-457200" eaLnBrk="1" hangingPunct="1">
              <a:spcBef>
                <a:spcPct val="50000"/>
              </a:spcBef>
              <a:buFont typeface="Arial" panose="020B0604020202020204" pitchFamily="34" charset="0"/>
              <a:buChar char="•"/>
            </a:pPr>
            <a:r>
              <a:rPr lang="en-US" sz="2400" dirty="0">
                <a:solidFill>
                  <a:prstClr val="black"/>
                </a:solidFill>
                <a:latin typeface="Calibri" panose="020F0502020204030204" pitchFamily="34" charset="0"/>
                <a:cs typeface="Calibri" panose="020F0502020204030204" pitchFamily="34" charset="0"/>
              </a:rPr>
              <a:t>“mikroBUS." What-are-microcontrollers-and-what-are-they-used-for - MikroElektronika. Accessed November 28, 2018. </a:t>
            </a:r>
            <a:r>
              <a:rPr lang="en-US" sz="2400" dirty="0">
                <a:solidFill>
                  <a:prstClr val="black"/>
                </a:solidFill>
                <a:latin typeface="Calibri" panose="020F0502020204030204" pitchFamily="34" charset="0"/>
                <a:cs typeface="Calibri" panose="020F0502020204030204" pitchFamily="34" charset="0"/>
                <a:hlinkClick r:id="rId5"/>
              </a:rPr>
              <a:t>https://www.mikroe.com/mikrobus</a:t>
            </a:r>
            <a:r>
              <a:rPr lang="en-US" sz="2400" dirty="0">
                <a:solidFill>
                  <a:prstClr val="black"/>
                </a:solidFill>
                <a:latin typeface="Calibri" panose="020F0502020204030204" pitchFamily="34" charset="0"/>
                <a:cs typeface="Calibri" panose="020F0502020204030204" pitchFamily="34" charset="0"/>
              </a:rPr>
              <a:t>.</a:t>
            </a:r>
          </a:p>
          <a:p>
            <a:pPr marL="457200" indent="-457200" eaLnBrk="1" hangingPunct="1">
              <a:spcBef>
                <a:spcPct val="50000"/>
              </a:spcBef>
              <a:buFont typeface="Arial" panose="020B0604020202020204" pitchFamily="34" charset="0"/>
              <a:buChar char="•"/>
            </a:pPr>
            <a:r>
              <a:rPr lang="en-US" sz="2400" dirty="0">
                <a:solidFill>
                  <a:prstClr val="black"/>
                </a:solidFill>
                <a:latin typeface="Calibri" panose="020F0502020204030204" pitchFamily="34" charset="0"/>
                <a:cs typeface="Calibri" panose="020F0502020204030204" pitchFamily="34" charset="0"/>
              </a:rPr>
              <a:t> "FRDM-KL46Z: Freedom Development Platform for Kinetis® KL3x and KL4x MCUs." PCA9564|NXP. Accessed November 28, 2018. </a:t>
            </a:r>
            <a:r>
              <a:rPr lang="en-US" sz="2400" dirty="0">
                <a:solidFill>
                  <a:prstClr val="black"/>
                </a:solidFill>
                <a:latin typeface="Calibri" panose="020F0502020204030204" pitchFamily="34" charset="0"/>
                <a:cs typeface="Calibri" panose="020F0502020204030204" pitchFamily="34" charset="0"/>
                <a:hlinkClick r:id="rId6"/>
              </a:rPr>
              <a:t>https://www.nxp.com/support/developer-resources/evaluation-and-development-boards/freedom-development-boards/mcu-boards/freedom-development-platform-for-kinetis-kl3x-and-kl4x-mcus:FRDM-KL46Z</a:t>
            </a:r>
            <a:r>
              <a:rPr lang="en-US" sz="2400" dirty="0">
                <a:solidFill>
                  <a:prstClr val="black"/>
                </a:solidFill>
                <a:latin typeface="Calibri" panose="020F0502020204030204" pitchFamily="34" charset="0"/>
                <a:cs typeface="Calibri" panose="020F0502020204030204" pitchFamily="34" charset="0"/>
              </a:rPr>
              <a:t>.</a:t>
            </a:r>
          </a:p>
          <a:p>
            <a:pPr marL="457200" indent="-457200" eaLnBrk="1" hangingPunct="1">
              <a:spcBef>
                <a:spcPct val="50000"/>
              </a:spcBef>
              <a:buFont typeface="Arial" panose="020B0604020202020204" pitchFamily="34" charset="0"/>
              <a:buChar char="•"/>
            </a:pPr>
            <a:endParaRPr lang="en-US" sz="2400" dirty="0">
              <a:solidFill>
                <a:prstClr val="black"/>
              </a:solidFill>
              <a:latin typeface="Calibri" panose="020F0502020204030204" pitchFamily="34" charset="0"/>
              <a:cs typeface="Calibri" panose="020F0502020204030204" pitchFamily="34" charset="0"/>
            </a:endParaRPr>
          </a:p>
          <a:p>
            <a:pPr marL="457200" indent="-457200" eaLnBrk="1" hangingPunct="1">
              <a:spcBef>
                <a:spcPct val="50000"/>
              </a:spcBef>
              <a:buFont typeface="Arial" panose="020B0604020202020204" pitchFamily="34" charset="0"/>
              <a:buChar char="•"/>
            </a:pPr>
            <a:endParaRPr lang="en-US" sz="3200" dirty="0">
              <a:solidFill>
                <a:prstClr val="black"/>
              </a:solidFill>
              <a:latin typeface="Calibri" panose="020F0502020204030204" pitchFamily="34" charset="0"/>
              <a:cs typeface="Calibri" panose="020F0502020204030204" pitchFamily="34" charset="0"/>
            </a:endParaRPr>
          </a:p>
          <a:p>
            <a:pPr marL="457200" indent="-457200" eaLnBrk="1" hangingPunct="1">
              <a:spcBef>
                <a:spcPct val="50000"/>
              </a:spcBef>
              <a:buFont typeface="Arial" panose="020B0604020202020204" pitchFamily="34" charset="0"/>
              <a:buChar char="•"/>
            </a:pPr>
            <a:endParaRPr lang="en-US" sz="3200" dirty="0">
              <a:solidFill>
                <a:prstClr val="black"/>
              </a:solidFill>
              <a:latin typeface="Calibri" panose="020F0502020204030204" pitchFamily="34" charset="0"/>
              <a:cs typeface="Calibri" panose="020F0502020204030204" pitchFamily="34" charset="0"/>
            </a:endParaRPr>
          </a:p>
          <a:p>
            <a:pPr marL="457200" lvl="0" indent="-457200" eaLnBrk="1" hangingPunct="1">
              <a:spcBef>
                <a:spcPct val="50000"/>
              </a:spcBef>
              <a:buFont typeface="Arial" panose="020B0604020202020204" pitchFamily="34" charset="0"/>
              <a:buChar char="•"/>
            </a:pPr>
            <a:endParaRPr lang="en-US" sz="3200" dirty="0">
              <a:solidFill>
                <a:prstClr val="black"/>
              </a:solidFill>
              <a:latin typeface="Calibri" panose="020F0502020204030204" pitchFamily="34" charset="0"/>
              <a:cs typeface="Calibri" panose="020F0502020204030204" pitchFamily="34" charset="0"/>
            </a:endParaRPr>
          </a:p>
          <a:p>
            <a:pPr marL="457200" lvl="0" indent="-457200" eaLnBrk="1" hangingPunct="1">
              <a:spcBef>
                <a:spcPct val="50000"/>
              </a:spcBef>
              <a:buFont typeface="Arial" panose="020B0604020202020204" pitchFamily="34" charset="0"/>
              <a:buChar char="•"/>
            </a:pPr>
            <a:endParaRPr lang="en-GB" altLang="en-US" sz="6000" u="sng" dirty="0">
              <a:solidFill>
                <a:srgbClr val="501214"/>
              </a:solidFill>
              <a:latin typeface="Calibri" panose="020F0502020204030204" pitchFamily="34" charset="0"/>
              <a:cs typeface="Calibri" panose="020F0502020204030204" pitchFamily="34" charset="0"/>
            </a:endParaRPr>
          </a:p>
          <a:p>
            <a:pPr marL="514350" lvl="0" indent="-514350" algn="just">
              <a:buFont typeface="+mj-lt"/>
              <a:buAutoNum type="arabicPeriod"/>
            </a:pPr>
            <a:endParaRPr lang="en-US" sz="3200" dirty="0">
              <a:solidFill>
                <a:prstClr val="black"/>
              </a:solidFill>
              <a:latin typeface="Calibri" panose="020F0502020204030204" pitchFamily="34" charset="0"/>
              <a:cs typeface="Calibri" panose="020F0502020204030204" pitchFamily="34" charset="0"/>
            </a:endParaRPr>
          </a:p>
          <a:p>
            <a:endParaRPr lang="en-GB" altLang="en-US" sz="2800" dirty="0">
              <a:solidFill>
                <a:srgbClr val="501214"/>
              </a:solidFill>
              <a:latin typeface="Calibri" panose="020F0502020204030204" pitchFamily="34" charset="0"/>
              <a:cs typeface="Calibri" panose="020F0502020204030204" pitchFamily="34" charset="0"/>
            </a:endParaRPr>
          </a:p>
          <a:p>
            <a:endParaRPr lang="en-GB" altLang="en-US" sz="2800" dirty="0">
              <a:solidFill>
                <a:srgbClr val="501214"/>
              </a:solidFill>
              <a:latin typeface="Calibri" panose="020F0502020204030204" pitchFamily="34" charset="0"/>
              <a:cs typeface="Calibri" panose="020F0502020204030204" pitchFamily="34" charset="0"/>
            </a:endParaRPr>
          </a:p>
        </p:txBody>
      </p:sp>
      <p:sp>
        <p:nvSpPr>
          <p:cNvPr id="13334" name="Rectangle 33">
            <a:extLst>
              <a:ext uri="{FF2B5EF4-FFF2-40B4-BE49-F238E27FC236}">
                <a16:creationId xmlns:a16="http://schemas.microsoft.com/office/drawing/2014/main" id="{860A8A8A-5BD5-446D-832B-6B5197F6E47B}"/>
              </a:ext>
            </a:extLst>
          </p:cNvPr>
          <p:cNvSpPr>
            <a:spLocks noChangeArrowheads="1"/>
          </p:cNvSpPr>
          <p:nvPr/>
        </p:nvSpPr>
        <p:spPr bwMode="auto">
          <a:xfrm>
            <a:off x="529466" y="4647293"/>
            <a:ext cx="10766937" cy="27513869"/>
          </a:xfrm>
          <a:prstGeom prst="rect">
            <a:avLst/>
          </a:prstGeom>
          <a:solidFill>
            <a:schemeClr val="bg1"/>
          </a:solidFill>
          <a:ln w="76200">
            <a:solidFill>
              <a:srgbClr val="FFB400"/>
            </a:solidFill>
          </a:ln>
          <a:extLst/>
        </p:spPr>
        <p:txBody>
          <a:bodyPr lIns="360000" tIns="360000" rIns="360000" bIns="360000" anchor="t"/>
          <a:lstStyle>
            <a:lvl1pPr>
              <a:defRPr sz="8600">
                <a:solidFill>
                  <a:schemeClr val="tx1"/>
                </a:solidFill>
                <a:latin typeface="Arial" panose="020B0604020202020204" pitchFamily="34" charset="0"/>
                <a:ea typeface="MS PGothic" panose="020B0600070205080204" pitchFamily="34" charset="-128"/>
              </a:defRPr>
            </a:lvl1pPr>
            <a:lvl2pPr marL="742950" indent="-285750">
              <a:defRPr sz="8600">
                <a:solidFill>
                  <a:schemeClr val="tx1"/>
                </a:solidFill>
                <a:latin typeface="Arial" panose="020B0604020202020204" pitchFamily="34" charset="0"/>
                <a:ea typeface="MS PGothic" panose="020B0600070205080204" pitchFamily="34" charset="-128"/>
              </a:defRPr>
            </a:lvl2pPr>
            <a:lvl3pPr marL="1143000" indent="-228600">
              <a:defRPr sz="8600">
                <a:solidFill>
                  <a:schemeClr val="tx1"/>
                </a:solidFill>
                <a:latin typeface="Arial" panose="020B0604020202020204" pitchFamily="34" charset="0"/>
                <a:ea typeface="MS PGothic" panose="020B0600070205080204" pitchFamily="34" charset="-128"/>
              </a:defRPr>
            </a:lvl3pPr>
            <a:lvl4pPr marL="1600200" indent="-228600">
              <a:defRPr sz="8600">
                <a:solidFill>
                  <a:schemeClr val="tx1"/>
                </a:solidFill>
                <a:latin typeface="Arial" panose="020B0604020202020204" pitchFamily="34" charset="0"/>
                <a:ea typeface="MS PGothic" panose="020B0600070205080204" pitchFamily="34" charset="-128"/>
              </a:defRPr>
            </a:lvl4pPr>
            <a:lvl5pPr marL="2057400" indent="-228600">
              <a:defRPr sz="8600">
                <a:solidFill>
                  <a:schemeClr val="tx1"/>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8600">
                <a:solidFill>
                  <a:schemeClr val="tx1"/>
                </a:solidFill>
                <a:latin typeface="Arial" panose="020B0604020202020204" pitchFamily="34" charset="0"/>
                <a:ea typeface="MS PGothic" panose="020B0600070205080204" pitchFamily="34" charset="-128"/>
              </a:defRPr>
            </a:lvl9pPr>
          </a:lstStyle>
          <a:p>
            <a:pPr lvl="0">
              <a:lnSpc>
                <a:spcPct val="150000"/>
              </a:lnSpc>
            </a:pPr>
            <a:r>
              <a:rPr lang="en-GB" altLang="en-US" sz="4000" dirty="0">
                <a:solidFill>
                  <a:srgbClr val="501214"/>
                </a:solidFill>
                <a:latin typeface="Calibri" panose="020F0502020204030204" pitchFamily="34" charset="0"/>
                <a:cs typeface="Calibri" panose="020F0502020204030204" pitchFamily="34" charset="0"/>
              </a:rPr>
              <a:t>GROUP MEMEBERS: (Dylan, Alfonso, Mohamed)</a:t>
            </a:r>
          </a:p>
          <a:p>
            <a:pPr eaLnBrk="1" hangingPunct="1">
              <a:spcBef>
                <a:spcPct val="50000"/>
              </a:spcBef>
            </a:pPr>
            <a:endParaRPr lang="en-GB" altLang="en-US" sz="6000" u="sng" dirty="0">
              <a:solidFill>
                <a:srgbClr val="501214"/>
              </a:solidFill>
              <a:latin typeface="Calibri" panose="020F0502020204030204" pitchFamily="34" charset="0"/>
              <a:cs typeface="Calibri" panose="020F0502020204030204" pitchFamily="34" charset="0"/>
            </a:endParaRPr>
          </a:p>
          <a:p>
            <a:pPr eaLnBrk="1" hangingPunct="1">
              <a:spcBef>
                <a:spcPct val="50000"/>
              </a:spcBef>
            </a:pPr>
            <a:endParaRPr lang="en-GB" altLang="en-US" sz="6000" u="sng" dirty="0">
              <a:solidFill>
                <a:srgbClr val="501214"/>
              </a:solidFill>
              <a:latin typeface="Calibri" panose="020F0502020204030204" pitchFamily="34" charset="0"/>
              <a:cs typeface="Calibri" panose="020F0502020204030204" pitchFamily="34" charset="0"/>
            </a:endParaRPr>
          </a:p>
          <a:p>
            <a:pPr lvl="0" eaLnBrk="1" hangingPunct="1">
              <a:spcBef>
                <a:spcPct val="50000"/>
              </a:spcBef>
            </a:pPr>
            <a:endParaRPr lang="en-GB" altLang="en-US" sz="6000" u="sng" dirty="0">
              <a:solidFill>
                <a:srgbClr val="501214"/>
              </a:solidFill>
              <a:latin typeface="Calibri" panose="020F0502020204030204" pitchFamily="34" charset="0"/>
              <a:cs typeface="Calibri" panose="020F0502020204030204" pitchFamily="34" charset="0"/>
            </a:endParaRPr>
          </a:p>
          <a:p>
            <a:pPr lvl="0" eaLnBrk="1" hangingPunct="1">
              <a:spcBef>
                <a:spcPct val="50000"/>
              </a:spcBef>
            </a:pPr>
            <a:r>
              <a:rPr lang="en-GB" altLang="en-US" sz="6000" u="sng" dirty="0">
                <a:solidFill>
                  <a:srgbClr val="501214"/>
                </a:solidFill>
                <a:latin typeface="Calibri" panose="020F0502020204030204" pitchFamily="34" charset="0"/>
                <a:cs typeface="Calibri" panose="020F0502020204030204" pitchFamily="34" charset="0"/>
              </a:rPr>
              <a:t>Project Motivation</a:t>
            </a:r>
            <a:endParaRPr lang="en-GB" altLang="en-US" sz="4000" dirty="0">
              <a:solidFill>
                <a:srgbClr val="501214"/>
              </a:solidFill>
              <a:latin typeface="Univers LT Std 75 Black" pitchFamily="-84" charset="0"/>
            </a:endParaRPr>
          </a:p>
          <a:p>
            <a:pPr lvl="0" algn="just"/>
            <a:r>
              <a:rPr lang="en-US" sz="3200" dirty="0">
                <a:solidFill>
                  <a:prstClr val="black"/>
                </a:solidFill>
                <a:latin typeface="Calibri" panose="020F0502020204030204" pitchFamily="34" charset="0"/>
                <a:cs typeface="Calibri" panose="020F0502020204030204" pitchFamily="34" charset="0"/>
              </a:rPr>
              <a:t>NXP does have a MCU extension board for the FRDM-KL46Z called the clickSHIELD. However, the clickSHIELD can only take up to two add-on boards and mounts atop the MCU restricting board access. Currently many other companies offer an MCU extension with capabilities to hold four add-on boards. With no such extension currently existing for the FRDM-KL46Z we saw an opportunity to design one for NXP.</a:t>
            </a:r>
            <a:endParaRPr lang="en-GB" altLang="en-US" sz="6000" u="sng" dirty="0">
              <a:solidFill>
                <a:srgbClr val="501214"/>
              </a:solidFill>
              <a:latin typeface="Calibri" panose="020F0502020204030204" pitchFamily="34" charset="0"/>
              <a:cs typeface="Calibri" panose="020F0502020204030204" pitchFamily="34" charset="0"/>
            </a:endParaRPr>
          </a:p>
          <a:p>
            <a:pPr eaLnBrk="1" hangingPunct="1">
              <a:spcBef>
                <a:spcPct val="50000"/>
              </a:spcBef>
            </a:pPr>
            <a:r>
              <a:rPr lang="en-GB" altLang="en-US" sz="6000" u="sng" dirty="0">
                <a:solidFill>
                  <a:srgbClr val="501214"/>
                </a:solidFill>
                <a:latin typeface="Calibri" panose="020F0502020204030204" pitchFamily="34" charset="0"/>
                <a:cs typeface="Calibri" panose="020F0502020204030204" pitchFamily="34" charset="0"/>
              </a:rPr>
              <a:t>Project Overview</a:t>
            </a:r>
          </a:p>
          <a:p>
            <a:pPr lvl="0" algn="just"/>
            <a:r>
              <a:rPr lang="en-US" sz="3200" dirty="0">
                <a:solidFill>
                  <a:prstClr val="black"/>
                </a:solidFill>
                <a:latin typeface="Calibri" panose="020F0502020204030204" pitchFamily="34" charset="0"/>
                <a:cs typeface="Calibri" panose="020F0502020204030204" pitchFamily="34" charset="0"/>
              </a:rPr>
              <a:t>The Click Sensor Hub will be an extension board for the FRDM-KL46Z. The hub will serve as a connection between one KL46Z and four mikroBUS standard sockets. For this project we have selected ten add-on boards. The mikroBUS sockets will be able to take any combination of these boards.</a:t>
            </a:r>
          </a:p>
          <a:p>
            <a:pPr lvl="0" algn="just"/>
            <a:r>
              <a:rPr lang="en-US" sz="3200" dirty="0">
                <a:solidFill>
                  <a:prstClr val="black"/>
                </a:solidFill>
                <a:latin typeface="Calibri" panose="020F0502020204030204" pitchFamily="34" charset="0"/>
                <a:cs typeface="Calibri" panose="020F0502020204030204" pitchFamily="34" charset="0"/>
              </a:rPr>
              <a:t>Finally, the Click Sensor Hub will either store or transmit the data from the add-on boards to be displayed and used in data analytics.</a:t>
            </a:r>
          </a:p>
          <a:p>
            <a:pPr lvl="0" eaLnBrk="1" hangingPunct="1">
              <a:spcBef>
                <a:spcPct val="50000"/>
              </a:spcBef>
            </a:pPr>
            <a:r>
              <a:rPr lang="en-GB" altLang="en-US" sz="6000" u="sng" dirty="0">
                <a:solidFill>
                  <a:srgbClr val="501214"/>
                </a:solidFill>
                <a:latin typeface="Calibri" panose="020F0502020204030204" pitchFamily="34" charset="0"/>
                <a:cs typeface="Calibri" panose="020F0502020204030204" pitchFamily="34" charset="0"/>
              </a:rPr>
              <a:t>Project Design Flow</a:t>
            </a:r>
            <a:endParaRPr lang="en-US" sz="3200" dirty="0">
              <a:solidFill>
                <a:prstClr val="black"/>
              </a:solidFill>
              <a:latin typeface="Calibri" panose="020F0502020204030204" pitchFamily="34" charset="0"/>
              <a:cs typeface="Calibri" panose="020F0502020204030204" pitchFamily="34" charset="0"/>
            </a:endParaRPr>
          </a:p>
          <a:p>
            <a:pPr lvl="0" algn="just"/>
            <a:r>
              <a:rPr lang="en-US" sz="3200" dirty="0">
                <a:solidFill>
                  <a:prstClr val="black"/>
                </a:solidFill>
                <a:latin typeface="Calibri" panose="020F0502020204030204" pitchFamily="34" charset="0"/>
                <a:cs typeface="Calibri" panose="020F0502020204030204" pitchFamily="34" charset="0"/>
              </a:rPr>
              <a:t>​The project is comprised of three phases; Hardware Design, Software Functionality, and some data analytics. Currently the team is in phase one. A prototype design of the PCB is completed. Testing will be conducted and a new design will be implemented accordingly else we move forward to next phase. Phase two is coding for ten (selected) Clicks. Testing the boards modular socketing capabilities as well as transmitting data output to an appropriate data storage (formatted)​. Phase Three is the use of a data manipulator(Excel) to display analytic information gathered from the sensor readings demonstrating some real world application​.</a:t>
            </a:r>
            <a:endParaRPr lang="en-GB" altLang="en-US" sz="6000" u="sng" dirty="0">
              <a:solidFill>
                <a:srgbClr val="501214"/>
              </a:solidFill>
              <a:latin typeface="Calibri" panose="020F0502020204030204" pitchFamily="34" charset="0"/>
              <a:cs typeface="Calibri" panose="020F0502020204030204" pitchFamily="34" charset="0"/>
            </a:endParaRPr>
          </a:p>
          <a:p>
            <a:pPr eaLnBrk="1" hangingPunct="1">
              <a:spcBef>
                <a:spcPct val="50000"/>
              </a:spcBef>
            </a:pPr>
            <a:r>
              <a:rPr lang="en-GB" altLang="en-US" sz="6000" u="sng" dirty="0">
                <a:solidFill>
                  <a:srgbClr val="501214"/>
                </a:solidFill>
                <a:latin typeface="Calibri" panose="020F0502020204030204" pitchFamily="34" charset="0"/>
                <a:cs typeface="Calibri" panose="020F0502020204030204" pitchFamily="34" charset="0"/>
              </a:rPr>
              <a:t>Acknowledgments</a:t>
            </a:r>
          </a:p>
          <a:p>
            <a:pPr eaLnBrk="1" hangingPunct="1"/>
            <a:r>
              <a:rPr lang="en-US" altLang="en-US" sz="3200" dirty="0">
                <a:latin typeface="Calibri" panose="020F0502020204030204" pitchFamily="34" charset="0"/>
                <a:cs typeface="Calibri" panose="020F0502020204030204" pitchFamily="34" charset="0"/>
              </a:rPr>
              <a:t>Special Thanks to </a:t>
            </a:r>
            <a:r>
              <a:rPr lang="en-US" altLang="en-US" sz="3200" b="1" dirty="0">
                <a:latin typeface="Calibri" panose="020F0502020204030204" pitchFamily="34" charset="0"/>
                <a:cs typeface="Calibri" panose="020F0502020204030204" pitchFamily="34" charset="0"/>
              </a:rPr>
              <a:t>Dr. Bill Stapleton </a:t>
            </a:r>
            <a:r>
              <a:rPr lang="en-US" altLang="en-US" sz="3200" dirty="0">
                <a:latin typeface="Calibri" panose="020F0502020204030204" pitchFamily="34" charset="0"/>
                <a:cs typeface="Calibri" panose="020F0502020204030204" pitchFamily="34" charset="0"/>
              </a:rPr>
              <a:t>(Faculty Advisor) </a:t>
            </a:r>
            <a:r>
              <a:rPr lang="en-US" altLang="en-US" sz="3200" b="1" dirty="0">
                <a:latin typeface="Calibri" panose="020F0502020204030204" pitchFamily="34" charset="0"/>
                <a:cs typeface="Calibri" panose="020F0502020204030204" pitchFamily="34" charset="0"/>
              </a:rPr>
              <a:t>Dr. Kevin Kemp </a:t>
            </a:r>
            <a:r>
              <a:rPr lang="en-US" altLang="en-US" sz="3200" dirty="0">
                <a:latin typeface="Calibri" panose="020F0502020204030204" pitchFamily="34" charset="0"/>
                <a:cs typeface="Calibri" panose="020F0502020204030204" pitchFamily="34" charset="0"/>
              </a:rPr>
              <a:t>(Sponsor)</a:t>
            </a:r>
          </a:p>
          <a:p>
            <a:pPr algn="just" eaLnBrk="1" hangingPunct="1"/>
            <a:r>
              <a:rPr lang="en-US" sz="3200" dirty="0">
                <a:latin typeface="Calibri" panose="020F0502020204030204" pitchFamily="34" charset="0"/>
                <a:cs typeface="Calibri" panose="020F0502020204030204" pitchFamily="34" charset="0"/>
              </a:rPr>
              <a:t>The authors would like to thanks Texas State University for providing funding and access to infrastructure and laboratories. Sponsors are not responsible for the content and accuracy of this work.</a:t>
            </a:r>
            <a:endParaRPr lang="en-GB" altLang="en-US" sz="4000" dirty="0">
              <a:solidFill>
                <a:srgbClr val="501214"/>
              </a:solidFill>
              <a:latin typeface="Calibri" panose="020F0502020204030204" pitchFamily="34" charset="0"/>
              <a:cs typeface="Calibri" panose="020F0502020204030204" pitchFamily="34" charset="0"/>
            </a:endParaRPr>
          </a:p>
          <a:p>
            <a:pPr lvl="0" algn="just"/>
            <a:endParaRPr lang="en-US" sz="3200" dirty="0">
              <a:solidFill>
                <a:prstClr val="black"/>
              </a:solidFill>
              <a:latin typeface="Calibri" panose="020F0502020204030204" pitchFamily="34" charset="0"/>
              <a:cs typeface="Calibri" panose="020F0502020204030204" pitchFamily="34" charset="0"/>
            </a:endParaRPr>
          </a:p>
          <a:p>
            <a:pPr lvl="0" algn="just"/>
            <a:endParaRPr lang="en-US" sz="3200" dirty="0">
              <a:solidFill>
                <a:prstClr val="black"/>
              </a:solidFill>
              <a:latin typeface="Calibri" panose="020F0502020204030204" pitchFamily="34" charset="0"/>
              <a:cs typeface="Calibri" panose="020F0502020204030204" pitchFamily="34" charset="0"/>
            </a:endParaRPr>
          </a:p>
          <a:p>
            <a:pPr lvl="0" algn="just"/>
            <a:endParaRPr lang="en-US" sz="3200" dirty="0">
              <a:solidFill>
                <a:prstClr val="black"/>
              </a:solidFill>
              <a:latin typeface="Calibri" panose="020F0502020204030204" pitchFamily="34" charset="0"/>
              <a:cs typeface="Calibri" panose="020F0502020204030204" pitchFamily="34" charset="0"/>
            </a:endParaRPr>
          </a:p>
          <a:p>
            <a:pPr lvl="0" algn="just"/>
            <a:endParaRPr lang="en-US" altLang="en-US" sz="3200" dirty="0">
              <a:solidFill>
                <a:prstClr val="black"/>
              </a:solidFill>
              <a:latin typeface="Calibri" panose="020F0502020204030204" pitchFamily="34" charset="0"/>
              <a:cs typeface="Calibri" panose="020F0502020204030204" pitchFamily="34" charset="0"/>
            </a:endParaRPr>
          </a:p>
          <a:p>
            <a:pPr lvl="0" algn="just"/>
            <a:endParaRPr lang="en-GB" altLang="en-US" sz="4000" dirty="0">
              <a:solidFill>
                <a:srgbClr val="501214"/>
              </a:solidFill>
              <a:latin typeface="Univers LT Std 75 Black" pitchFamily="-84" charset="0"/>
            </a:endParaRPr>
          </a:p>
        </p:txBody>
      </p:sp>
      <p:pic>
        <p:nvPicPr>
          <p:cNvPr id="14" name="Picture 13">
            <a:extLst>
              <a:ext uri="{FF2B5EF4-FFF2-40B4-BE49-F238E27FC236}">
                <a16:creationId xmlns:a16="http://schemas.microsoft.com/office/drawing/2014/main" id="{E10B5AB8-3537-4BB4-852F-398348A95501}"/>
              </a:ext>
            </a:extLst>
          </p:cNvPr>
          <p:cNvPicPr>
            <a:picLocks noChangeAspect="1"/>
          </p:cNvPicPr>
          <p:nvPr/>
        </p:nvPicPr>
        <p:blipFill rotWithShape="1">
          <a:blip r:embed="rId7">
            <a:extLst>
              <a:ext uri="{BEBA8EAE-BF5A-486C-A8C5-ECC9F3942E4B}">
                <a14:imgProps xmlns:a14="http://schemas.microsoft.com/office/drawing/2010/main">
                  <a14:imgLayer r:embed="rId8">
                    <a14:imgEffect>
                      <a14:saturation sat="300000"/>
                    </a14:imgEffect>
                    <a14:imgEffect>
                      <a14:brightnessContrast contrast="-40000"/>
                    </a14:imgEffect>
                  </a14:imgLayer>
                </a14:imgProps>
              </a:ext>
            </a:extLst>
          </a:blip>
          <a:srcRect l="-131" t="-758" r="131" b="1967"/>
          <a:stretch/>
        </p:blipFill>
        <p:spPr>
          <a:xfrm>
            <a:off x="11620254" y="18812264"/>
            <a:ext cx="21022619" cy="13226977"/>
          </a:xfrm>
          <a:prstGeom prst="rect">
            <a:avLst/>
          </a:prstGeom>
        </p:spPr>
      </p:pic>
      <p:pic>
        <p:nvPicPr>
          <p:cNvPr id="21" name="Picture 20">
            <a:extLst>
              <a:ext uri="{FF2B5EF4-FFF2-40B4-BE49-F238E27FC236}">
                <a16:creationId xmlns:a16="http://schemas.microsoft.com/office/drawing/2014/main" id="{45CFB1C0-EC31-4484-9920-6AFF3034595F}"/>
              </a:ext>
            </a:extLst>
          </p:cNvPr>
          <p:cNvPicPr>
            <a:picLocks noChangeAspect="1"/>
          </p:cNvPicPr>
          <p:nvPr/>
        </p:nvPicPr>
        <p:blipFill rotWithShape="1">
          <a:blip r:embed="rId9">
            <a:extLst>
              <a:ext uri="{BEBA8EAE-BF5A-486C-A8C5-ECC9F3942E4B}">
                <a14:imgProps xmlns:a14="http://schemas.microsoft.com/office/drawing/2010/main">
                  <a14:imgLayer r:embed="rId10">
                    <a14:imgEffect>
                      <a14:saturation sat="300000"/>
                    </a14:imgEffect>
                    <a14:imgEffect>
                      <a14:brightnessContrast contrast="-40000"/>
                    </a14:imgEffect>
                  </a14:imgLayer>
                </a14:imgProps>
              </a:ext>
            </a:extLst>
          </a:blip>
          <a:srcRect/>
          <a:stretch/>
        </p:blipFill>
        <p:spPr>
          <a:xfrm rot="5400000">
            <a:off x="24406860" y="22259002"/>
            <a:ext cx="11155680" cy="4800601"/>
          </a:xfrm>
          <a:prstGeom prst="rect">
            <a:avLst/>
          </a:prstGeom>
        </p:spPr>
      </p:pic>
      <p:pic>
        <p:nvPicPr>
          <p:cNvPr id="24" name="Picture 23">
            <a:extLst>
              <a:ext uri="{FF2B5EF4-FFF2-40B4-BE49-F238E27FC236}">
                <a16:creationId xmlns:a16="http://schemas.microsoft.com/office/drawing/2014/main" id="{E6B465AC-D7AB-474F-99B1-0B6E55EF56EA}"/>
              </a:ext>
            </a:extLst>
          </p:cNvPr>
          <p:cNvPicPr>
            <a:picLocks noChangeAspect="1"/>
          </p:cNvPicPr>
          <p:nvPr/>
        </p:nvPicPr>
        <p:blipFill>
          <a:blip r:embed="rId11"/>
          <a:stretch>
            <a:fillRect/>
          </a:stretch>
        </p:blipFill>
        <p:spPr>
          <a:xfrm>
            <a:off x="12954000" y="7086600"/>
            <a:ext cx="13689451" cy="9235440"/>
          </a:xfrm>
          <a:prstGeom prst="rect">
            <a:avLst/>
          </a:prstGeom>
        </p:spPr>
      </p:pic>
      <p:sp>
        <p:nvSpPr>
          <p:cNvPr id="69" name="Callout: Bent Line with Border and Accent Bar 68">
            <a:extLst>
              <a:ext uri="{FF2B5EF4-FFF2-40B4-BE49-F238E27FC236}">
                <a16:creationId xmlns:a16="http://schemas.microsoft.com/office/drawing/2014/main" id="{1FF56B71-F72F-40AF-945A-DC40DB7CDB83}"/>
              </a:ext>
            </a:extLst>
          </p:cNvPr>
          <p:cNvSpPr/>
          <p:nvPr/>
        </p:nvSpPr>
        <p:spPr>
          <a:xfrm>
            <a:off x="28142857" y="16281473"/>
            <a:ext cx="2462211" cy="1529805"/>
          </a:xfrm>
          <a:prstGeom prst="accentBorderCallout2">
            <a:avLst>
              <a:gd name="adj1" fmla="val 18750"/>
              <a:gd name="adj2" fmla="val -8333"/>
              <a:gd name="adj3" fmla="val 18750"/>
              <a:gd name="adj4" fmla="val -16667"/>
              <a:gd name="adj5" fmla="val -75399"/>
              <a:gd name="adj6" fmla="val -116595"/>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err="1">
                <a:latin typeface="Calibri" panose="020F0502020204030204" pitchFamily="34" charset="0"/>
                <a:cs typeface="Calibri" panose="020F0502020204030204" pitchFamily="34" charset="0"/>
              </a:rPr>
              <a:t>MikroBUS</a:t>
            </a:r>
            <a:r>
              <a:rPr lang="en-US" sz="3200" dirty="0">
                <a:latin typeface="Calibri" panose="020F0502020204030204" pitchFamily="34" charset="0"/>
                <a:cs typeface="Calibri" panose="020F0502020204030204" pitchFamily="34" charset="0"/>
              </a:rPr>
              <a:t> Socket [1of4]</a:t>
            </a:r>
          </a:p>
        </p:txBody>
      </p:sp>
      <p:sp>
        <p:nvSpPr>
          <p:cNvPr id="72" name="Callout: Bent Line with Border and Accent Bar 71">
            <a:extLst>
              <a:ext uri="{FF2B5EF4-FFF2-40B4-BE49-F238E27FC236}">
                <a16:creationId xmlns:a16="http://schemas.microsoft.com/office/drawing/2014/main" id="{A81D7D36-3DA2-4500-A62A-42292520F96E}"/>
              </a:ext>
            </a:extLst>
          </p:cNvPr>
          <p:cNvSpPr/>
          <p:nvPr/>
        </p:nvSpPr>
        <p:spPr>
          <a:xfrm>
            <a:off x="19354800" y="5289693"/>
            <a:ext cx="2209799" cy="1415907"/>
          </a:xfrm>
          <a:prstGeom prst="accentBorderCallout2">
            <a:avLst>
              <a:gd name="adj1" fmla="val 18750"/>
              <a:gd name="adj2" fmla="val -8333"/>
              <a:gd name="adj3" fmla="val 18750"/>
              <a:gd name="adj4" fmla="val -16667"/>
              <a:gd name="adj5" fmla="val 242202"/>
              <a:gd name="adj6" fmla="val -79794"/>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latin typeface="Calibri" panose="020F0502020204030204" pitchFamily="34" charset="0"/>
                <a:cs typeface="Calibri" panose="020F0502020204030204" pitchFamily="34" charset="0"/>
              </a:rPr>
              <a:t>Voltage Regulator 3.3v</a:t>
            </a:r>
          </a:p>
        </p:txBody>
      </p:sp>
      <p:sp>
        <p:nvSpPr>
          <p:cNvPr id="75" name="Callout: Bent Line with Border and Accent Bar 74">
            <a:extLst>
              <a:ext uri="{FF2B5EF4-FFF2-40B4-BE49-F238E27FC236}">
                <a16:creationId xmlns:a16="http://schemas.microsoft.com/office/drawing/2014/main" id="{032E9B85-B096-4C0C-9BF3-0315296B5478}"/>
              </a:ext>
            </a:extLst>
          </p:cNvPr>
          <p:cNvSpPr/>
          <p:nvPr/>
        </p:nvSpPr>
        <p:spPr>
          <a:xfrm>
            <a:off x="28148689" y="10801350"/>
            <a:ext cx="2456380" cy="1219200"/>
          </a:xfrm>
          <a:prstGeom prst="accentBorderCallout2">
            <a:avLst>
              <a:gd name="adj1" fmla="val 18750"/>
              <a:gd name="adj2" fmla="val -8333"/>
              <a:gd name="adj3" fmla="val 18750"/>
              <a:gd name="adj4" fmla="val -16667"/>
              <a:gd name="adj5" fmla="val 83236"/>
              <a:gd name="adj6" fmla="val -335557"/>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latin typeface="Calibri" panose="020F0502020204030204" pitchFamily="34" charset="0"/>
                <a:cs typeface="Calibri" panose="020F0502020204030204" pitchFamily="34" charset="0"/>
              </a:rPr>
              <a:t>IC Encoder</a:t>
            </a:r>
          </a:p>
        </p:txBody>
      </p:sp>
      <p:sp>
        <p:nvSpPr>
          <p:cNvPr id="76" name="Callout: Bent Line with Border and Accent Bar 75">
            <a:extLst>
              <a:ext uri="{FF2B5EF4-FFF2-40B4-BE49-F238E27FC236}">
                <a16:creationId xmlns:a16="http://schemas.microsoft.com/office/drawing/2014/main" id="{DB280394-28FC-423F-A058-4ED223974273}"/>
              </a:ext>
            </a:extLst>
          </p:cNvPr>
          <p:cNvSpPr/>
          <p:nvPr/>
        </p:nvSpPr>
        <p:spPr>
          <a:xfrm>
            <a:off x="28142857" y="8382000"/>
            <a:ext cx="2462211" cy="1219200"/>
          </a:xfrm>
          <a:prstGeom prst="accentBorderCallout2">
            <a:avLst>
              <a:gd name="adj1" fmla="val 18750"/>
              <a:gd name="adj2" fmla="val -8333"/>
              <a:gd name="adj3" fmla="val 18750"/>
              <a:gd name="adj4" fmla="val -16667"/>
              <a:gd name="adj5" fmla="val 89227"/>
              <a:gd name="adj6" fmla="val -342007"/>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latin typeface="Calibri" panose="020F0502020204030204" pitchFamily="34" charset="0"/>
                <a:cs typeface="Calibri" panose="020F0502020204030204" pitchFamily="34" charset="0"/>
              </a:rPr>
              <a:t>IC Decoder</a:t>
            </a:r>
          </a:p>
        </p:txBody>
      </p:sp>
      <p:sp>
        <p:nvSpPr>
          <p:cNvPr id="78" name="Callout: Bent Line with Border and Accent Bar 77">
            <a:extLst>
              <a:ext uri="{FF2B5EF4-FFF2-40B4-BE49-F238E27FC236}">
                <a16:creationId xmlns:a16="http://schemas.microsoft.com/office/drawing/2014/main" id="{A72FED61-CCB5-4BEE-93DC-7524F2D7A470}"/>
              </a:ext>
            </a:extLst>
          </p:cNvPr>
          <p:cNvSpPr/>
          <p:nvPr/>
        </p:nvSpPr>
        <p:spPr>
          <a:xfrm>
            <a:off x="28142857" y="6045887"/>
            <a:ext cx="2425181" cy="1473057"/>
          </a:xfrm>
          <a:prstGeom prst="accentBorderCallout2">
            <a:avLst>
              <a:gd name="adj1" fmla="val 18750"/>
              <a:gd name="adj2" fmla="val -8333"/>
              <a:gd name="adj3" fmla="val 18750"/>
              <a:gd name="adj4" fmla="val -16667"/>
              <a:gd name="adj5" fmla="val 185990"/>
              <a:gd name="adj6" fmla="val -350028"/>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latin typeface="Calibri" panose="020F0502020204030204" pitchFamily="34" charset="0"/>
                <a:cs typeface="Calibri" panose="020F0502020204030204" pitchFamily="34" charset="0"/>
              </a:rPr>
              <a:t>Voltage Regulator 5.5V</a:t>
            </a:r>
          </a:p>
        </p:txBody>
      </p:sp>
      <p:sp>
        <p:nvSpPr>
          <p:cNvPr id="80" name="Callout: Bent Line with Border and Accent Bar 79">
            <a:extLst>
              <a:ext uri="{FF2B5EF4-FFF2-40B4-BE49-F238E27FC236}">
                <a16:creationId xmlns:a16="http://schemas.microsoft.com/office/drawing/2014/main" id="{E2E8069F-E9C5-4917-8CA1-35AC609B2808}"/>
              </a:ext>
            </a:extLst>
          </p:cNvPr>
          <p:cNvSpPr/>
          <p:nvPr/>
        </p:nvSpPr>
        <p:spPr>
          <a:xfrm>
            <a:off x="28148688" y="13327062"/>
            <a:ext cx="2456380" cy="1409700"/>
          </a:xfrm>
          <a:prstGeom prst="accentBorderCallout2">
            <a:avLst>
              <a:gd name="adj1" fmla="val 18750"/>
              <a:gd name="adj2" fmla="val -8333"/>
              <a:gd name="adj3" fmla="val 18750"/>
              <a:gd name="adj4" fmla="val -16667"/>
              <a:gd name="adj5" fmla="val -72865"/>
              <a:gd name="adj6" fmla="val -116409"/>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latin typeface="Calibri" panose="020F0502020204030204" pitchFamily="34" charset="0"/>
                <a:cs typeface="Calibri" panose="020F0502020204030204" pitchFamily="34" charset="0"/>
              </a:rPr>
              <a:t>Reset Button [1of4] </a:t>
            </a:r>
          </a:p>
        </p:txBody>
      </p:sp>
      <p:sp>
        <p:nvSpPr>
          <p:cNvPr id="81" name="Callout: Bent Line with Border and Accent Bar 80">
            <a:extLst>
              <a:ext uri="{FF2B5EF4-FFF2-40B4-BE49-F238E27FC236}">
                <a16:creationId xmlns:a16="http://schemas.microsoft.com/office/drawing/2014/main" id="{6CC061FB-FCB9-4956-BEAF-1BFF333090CD}"/>
              </a:ext>
            </a:extLst>
          </p:cNvPr>
          <p:cNvSpPr/>
          <p:nvPr/>
        </p:nvSpPr>
        <p:spPr>
          <a:xfrm>
            <a:off x="22607588" y="16597883"/>
            <a:ext cx="2462212" cy="1683476"/>
          </a:xfrm>
          <a:prstGeom prst="accentBorderCallout2">
            <a:avLst>
              <a:gd name="adj1" fmla="val 18750"/>
              <a:gd name="adj2" fmla="val -8333"/>
              <a:gd name="adj3" fmla="val -60568"/>
              <a:gd name="adj4" fmla="val -77384"/>
              <a:gd name="adj5" fmla="val -122058"/>
              <a:gd name="adj6" fmla="val -84265"/>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latin typeface="Calibri" panose="020F0502020204030204" pitchFamily="34" charset="0"/>
                <a:cs typeface="Calibri" panose="020F0502020204030204" pitchFamily="34" charset="0"/>
              </a:rPr>
              <a:t>IC SPI to Dual UART [1of2]</a:t>
            </a:r>
          </a:p>
        </p:txBody>
      </p:sp>
      <p:sp>
        <p:nvSpPr>
          <p:cNvPr id="82" name="Callout: Bent Line with Border and Accent Bar 81">
            <a:extLst>
              <a:ext uri="{FF2B5EF4-FFF2-40B4-BE49-F238E27FC236}">
                <a16:creationId xmlns:a16="http://schemas.microsoft.com/office/drawing/2014/main" id="{61DCAE03-287A-477C-9E0D-C905A83F03A3}"/>
              </a:ext>
            </a:extLst>
          </p:cNvPr>
          <p:cNvSpPr/>
          <p:nvPr/>
        </p:nvSpPr>
        <p:spPr>
          <a:xfrm>
            <a:off x="18998440" y="16597883"/>
            <a:ext cx="2619374" cy="1683476"/>
          </a:xfrm>
          <a:prstGeom prst="accentBorderCallout2">
            <a:avLst>
              <a:gd name="adj1" fmla="val 36607"/>
              <a:gd name="adj2" fmla="val -6671"/>
              <a:gd name="adj3" fmla="val 6277"/>
              <a:gd name="adj4" fmla="val -18329"/>
              <a:gd name="adj5" fmla="val -90039"/>
              <a:gd name="adj6" fmla="val -15715"/>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latin typeface="Calibri" panose="020F0502020204030204" pitchFamily="34" charset="0"/>
                <a:cs typeface="Calibri" panose="020F0502020204030204" pitchFamily="34" charset="0"/>
              </a:rPr>
              <a:t>12Mhz Crystal Oscillator</a:t>
            </a:r>
          </a:p>
        </p:txBody>
      </p:sp>
      <p:pic>
        <p:nvPicPr>
          <p:cNvPr id="38" name="Picture 37">
            <a:extLst>
              <a:ext uri="{FF2B5EF4-FFF2-40B4-BE49-F238E27FC236}">
                <a16:creationId xmlns:a16="http://schemas.microsoft.com/office/drawing/2014/main" id="{D554419F-D12C-4D9A-8E9B-13C87F1CA32C}"/>
              </a:ext>
            </a:extLst>
          </p:cNvPr>
          <p:cNvPicPr>
            <a:picLocks noChangeAspect="1"/>
          </p:cNvPicPr>
          <p:nvPr/>
        </p:nvPicPr>
        <p:blipFill>
          <a:blip r:embed="rId12">
            <a:extLst>
              <a:ext uri="{BEBA8EAE-BF5A-486C-A8C5-ECC9F3942E4B}">
                <a14:imgProps xmlns:a14="http://schemas.microsoft.com/office/drawing/2010/main">
                  <a14:imgLayer r:embed="rId13">
                    <a14:imgEffect>
                      <a14:brightnessContrast bright="5000" contrast="-10000"/>
                    </a14:imgEffect>
                  </a14:imgLayer>
                </a14:imgProps>
              </a:ext>
            </a:extLst>
          </a:blip>
          <a:stretch>
            <a:fillRect/>
          </a:stretch>
        </p:blipFill>
        <p:spPr>
          <a:xfrm>
            <a:off x="1295401" y="5911770"/>
            <a:ext cx="9042742" cy="4604291"/>
          </a:xfrm>
          <a:prstGeom prst="rect">
            <a:avLst/>
          </a:prstGeom>
        </p:spPr>
      </p:pic>
      <p:pic>
        <p:nvPicPr>
          <p:cNvPr id="41" name="Picture 40">
            <a:extLst>
              <a:ext uri="{FF2B5EF4-FFF2-40B4-BE49-F238E27FC236}">
                <a16:creationId xmlns:a16="http://schemas.microsoft.com/office/drawing/2014/main" id="{B112DFC6-ABB6-4C1B-9703-D19EC9100FBC}"/>
              </a:ext>
            </a:extLst>
          </p:cNvPr>
          <p:cNvPicPr>
            <a:picLocks noChangeAspect="1"/>
          </p:cNvPicPr>
          <p:nvPr/>
        </p:nvPicPr>
        <p:blipFill>
          <a:blip r:embed="rId14"/>
          <a:stretch>
            <a:fillRect/>
          </a:stretch>
        </p:blipFill>
        <p:spPr>
          <a:xfrm>
            <a:off x="2596627" y="482354"/>
            <a:ext cx="6065190" cy="3235681"/>
          </a:xfrm>
          <a:prstGeom prst="rect">
            <a:avLst/>
          </a:prstGeom>
          <a:solidFill>
            <a:srgbClr val="51191A"/>
          </a:solidFill>
          <a:ln>
            <a:noFill/>
          </a:ln>
        </p:spPr>
      </p:pic>
      <p:sp>
        <p:nvSpPr>
          <p:cNvPr id="87" name="Callout: Bent Line with Border and Accent Bar 86">
            <a:extLst>
              <a:ext uri="{FF2B5EF4-FFF2-40B4-BE49-F238E27FC236}">
                <a16:creationId xmlns:a16="http://schemas.microsoft.com/office/drawing/2014/main" id="{74A81A35-BD6F-40CC-84CE-5BE42242EB40}"/>
              </a:ext>
            </a:extLst>
          </p:cNvPr>
          <p:cNvSpPr/>
          <p:nvPr/>
        </p:nvSpPr>
        <p:spPr>
          <a:xfrm>
            <a:off x="23317200" y="5289693"/>
            <a:ext cx="2209799" cy="1473057"/>
          </a:xfrm>
          <a:prstGeom prst="accentBorderCallout2">
            <a:avLst>
              <a:gd name="adj1" fmla="val 18750"/>
              <a:gd name="adj2" fmla="val -8333"/>
              <a:gd name="adj3" fmla="val 87722"/>
              <a:gd name="adj4" fmla="val -29146"/>
              <a:gd name="adj5" fmla="val 168803"/>
              <a:gd name="adj6" fmla="val -164707"/>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latin typeface="Calibri" panose="020F0502020204030204" pitchFamily="34" charset="0"/>
                <a:cs typeface="Calibri" panose="020F0502020204030204" pitchFamily="34" charset="0"/>
              </a:rPr>
              <a:t>9-12 DC Connector</a:t>
            </a:r>
          </a:p>
        </p:txBody>
      </p:sp>
      <p:sp>
        <p:nvSpPr>
          <p:cNvPr id="57" name="TextBox 56">
            <a:extLst>
              <a:ext uri="{FF2B5EF4-FFF2-40B4-BE49-F238E27FC236}">
                <a16:creationId xmlns:a16="http://schemas.microsoft.com/office/drawing/2014/main" id="{42C17F8C-DBC8-4CCA-80FC-37C867591B8B}"/>
              </a:ext>
            </a:extLst>
          </p:cNvPr>
          <p:cNvSpPr txBox="1"/>
          <p:nvPr/>
        </p:nvSpPr>
        <p:spPr>
          <a:xfrm>
            <a:off x="11758337" y="17885263"/>
            <a:ext cx="5210865" cy="1508105"/>
          </a:xfrm>
          <a:prstGeom prst="rect">
            <a:avLst/>
          </a:prstGeom>
          <a:noFill/>
        </p:spPr>
        <p:txBody>
          <a:bodyPr wrap="square" rtlCol="0">
            <a:spAutoFit/>
          </a:bodyPr>
          <a:lstStyle/>
          <a:p>
            <a:r>
              <a:rPr lang="en-GB" altLang="en-US" sz="6000" u="sng" dirty="0">
                <a:solidFill>
                  <a:srgbClr val="501214"/>
                </a:solidFill>
                <a:latin typeface="Calibri" panose="020F0502020204030204" pitchFamily="34" charset="0"/>
                <a:cs typeface="Calibri" panose="020F0502020204030204" pitchFamily="34" charset="0"/>
              </a:rPr>
              <a:t>PCB Schematic</a:t>
            </a:r>
          </a:p>
          <a:p>
            <a:endParaRPr lang="en-US" sz="3200" dirty="0"/>
          </a:p>
        </p:txBody>
      </p:sp>
      <p:pic>
        <p:nvPicPr>
          <p:cNvPr id="59" name="Picture 58">
            <a:extLst>
              <a:ext uri="{FF2B5EF4-FFF2-40B4-BE49-F238E27FC236}">
                <a16:creationId xmlns:a16="http://schemas.microsoft.com/office/drawing/2014/main" id="{51DB6797-F857-4C60-A4D6-917F2CE106C1}"/>
              </a:ext>
            </a:extLst>
          </p:cNvPr>
          <p:cNvPicPr>
            <a:picLocks noChangeAspect="1"/>
          </p:cNvPicPr>
          <p:nvPr/>
        </p:nvPicPr>
        <p:blipFill rotWithShape="1">
          <a:blip r:embed="rId15"/>
          <a:srcRect l="4178" t="5044" r="3563" b="4601"/>
          <a:stretch/>
        </p:blipFill>
        <p:spPr>
          <a:xfrm>
            <a:off x="37915106" y="6052321"/>
            <a:ext cx="5317378" cy="4837929"/>
          </a:xfrm>
          <a:prstGeom prst="rect">
            <a:avLst/>
          </a:prstGeom>
          <a:ln>
            <a:solidFill>
              <a:schemeClr val="tx1"/>
            </a:solidFill>
          </a:ln>
        </p:spPr>
      </p:pic>
      <p:pic>
        <p:nvPicPr>
          <p:cNvPr id="3" name="Picture 2">
            <a:extLst>
              <a:ext uri="{FF2B5EF4-FFF2-40B4-BE49-F238E27FC236}">
                <a16:creationId xmlns:a16="http://schemas.microsoft.com/office/drawing/2014/main" id="{8BACF789-CC1C-47A5-A1E6-694813CABF27}"/>
              </a:ext>
            </a:extLst>
          </p:cNvPr>
          <p:cNvPicPr>
            <a:picLocks noChangeAspect="1"/>
          </p:cNvPicPr>
          <p:nvPr/>
        </p:nvPicPr>
        <p:blipFill>
          <a:blip r:embed="rId16"/>
          <a:stretch>
            <a:fillRect/>
          </a:stretch>
        </p:blipFill>
        <p:spPr>
          <a:xfrm>
            <a:off x="33220926" y="10972800"/>
            <a:ext cx="10011558" cy="4191000"/>
          </a:xfrm>
          <a:prstGeom prst="rect">
            <a:avLst/>
          </a:prstGeom>
          <a:ln>
            <a:solidFill>
              <a:schemeClr val="tx1"/>
            </a:solidFill>
          </a:ln>
        </p:spPr>
      </p:pic>
      <p:pic>
        <p:nvPicPr>
          <p:cNvPr id="5" name="Picture 4">
            <a:extLst>
              <a:ext uri="{FF2B5EF4-FFF2-40B4-BE49-F238E27FC236}">
                <a16:creationId xmlns:a16="http://schemas.microsoft.com/office/drawing/2014/main" id="{B3441CF3-0577-4C95-8876-3C0BCC67323F}"/>
              </a:ext>
            </a:extLst>
          </p:cNvPr>
          <p:cNvPicPr>
            <a:picLocks noChangeAspect="1"/>
          </p:cNvPicPr>
          <p:nvPr/>
        </p:nvPicPr>
        <p:blipFill>
          <a:blip r:embed="rId17"/>
          <a:stretch>
            <a:fillRect/>
          </a:stretch>
        </p:blipFill>
        <p:spPr>
          <a:xfrm>
            <a:off x="33220926" y="6052321"/>
            <a:ext cx="4574274" cy="4837929"/>
          </a:xfrm>
          <a:prstGeom prst="rect">
            <a:avLst/>
          </a:prstGeom>
          <a:ln>
            <a:solidFill>
              <a:schemeClr val="tx1"/>
            </a:solidFill>
          </a:ln>
        </p:spPr>
      </p:pic>
      <p:sp>
        <p:nvSpPr>
          <p:cNvPr id="6" name="TextBox 5">
            <a:extLst>
              <a:ext uri="{FF2B5EF4-FFF2-40B4-BE49-F238E27FC236}">
                <a16:creationId xmlns:a16="http://schemas.microsoft.com/office/drawing/2014/main" id="{8CEF1993-0128-4061-951C-786DBBC92922}"/>
              </a:ext>
            </a:extLst>
          </p:cNvPr>
          <p:cNvSpPr txBox="1"/>
          <p:nvPr/>
        </p:nvSpPr>
        <p:spPr>
          <a:xfrm>
            <a:off x="33404587" y="5978650"/>
            <a:ext cx="914401" cy="923330"/>
          </a:xfrm>
          <a:prstGeom prst="rect">
            <a:avLst/>
          </a:prstGeom>
          <a:noFill/>
        </p:spPr>
        <p:txBody>
          <a:bodyPr wrap="square" rtlCol="0">
            <a:spAutoFit/>
          </a:bodyPr>
          <a:lstStyle/>
          <a:p>
            <a:r>
              <a:rPr lang="en-US" sz="5400" dirty="0"/>
              <a:t>1.</a:t>
            </a:r>
          </a:p>
        </p:txBody>
      </p:sp>
      <p:sp>
        <p:nvSpPr>
          <p:cNvPr id="31" name="TextBox 30">
            <a:extLst>
              <a:ext uri="{FF2B5EF4-FFF2-40B4-BE49-F238E27FC236}">
                <a16:creationId xmlns:a16="http://schemas.microsoft.com/office/drawing/2014/main" id="{2A021B12-CE84-4EBC-BAE7-C4CF820C46AC}"/>
              </a:ext>
            </a:extLst>
          </p:cNvPr>
          <p:cNvSpPr txBox="1"/>
          <p:nvPr/>
        </p:nvSpPr>
        <p:spPr>
          <a:xfrm>
            <a:off x="37970898" y="5936351"/>
            <a:ext cx="914401" cy="923330"/>
          </a:xfrm>
          <a:prstGeom prst="rect">
            <a:avLst/>
          </a:prstGeom>
          <a:noFill/>
        </p:spPr>
        <p:txBody>
          <a:bodyPr wrap="square" rtlCol="0">
            <a:spAutoFit/>
          </a:bodyPr>
          <a:lstStyle/>
          <a:p>
            <a:r>
              <a:rPr lang="en-US" sz="5400" dirty="0"/>
              <a:t>2.</a:t>
            </a:r>
          </a:p>
        </p:txBody>
      </p:sp>
      <p:sp>
        <p:nvSpPr>
          <p:cNvPr id="7" name="Rectangle 6">
            <a:extLst>
              <a:ext uri="{FF2B5EF4-FFF2-40B4-BE49-F238E27FC236}">
                <a16:creationId xmlns:a16="http://schemas.microsoft.com/office/drawing/2014/main" id="{2624D0B5-CFB9-4085-9C47-4429E44CD574}"/>
              </a:ext>
            </a:extLst>
          </p:cNvPr>
          <p:cNvSpPr/>
          <p:nvPr/>
        </p:nvSpPr>
        <p:spPr>
          <a:xfrm>
            <a:off x="33369412" y="10972800"/>
            <a:ext cx="761747" cy="923330"/>
          </a:xfrm>
          <a:prstGeom prst="rect">
            <a:avLst/>
          </a:prstGeom>
        </p:spPr>
        <p:txBody>
          <a:bodyPr wrap="none">
            <a:spAutoFit/>
          </a:bodyPr>
          <a:lstStyle/>
          <a:p>
            <a:pPr lvl="0"/>
            <a:r>
              <a:rPr lang="en-US" sz="5400" dirty="0">
                <a:solidFill>
                  <a:prstClr val="black"/>
                </a:solidFill>
              </a:rPr>
              <a:t>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ED52D1430701B4E9B12EE759DD4D7B3" ma:contentTypeVersion="6" ma:contentTypeDescription="Create a new document." ma:contentTypeScope="" ma:versionID="e1355776f12c0886d79d94ead2a5fe0a">
  <xsd:schema xmlns:xsd="http://www.w3.org/2001/XMLSchema" xmlns:xs="http://www.w3.org/2001/XMLSchema" xmlns:p="http://schemas.microsoft.com/office/2006/metadata/properties" xmlns:ns2="7ee10915-8a3e-467c-8644-c50fe035cd71" targetNamespace="http://schemas.microsoft.com/office/2006/metadata/properties" ma:root="true" ma:fieldsID="9dfef6c7c8a7b495fac6a7bfa03d6a08" ns2:_="">
    <xsd:import namespace="7ee10915-8a3e-467c-8644-c50fe035cd71"/>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ee10915-8a3e-467c-8644-c50fe035cd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AE675BA-7C44-4272-A2AF-30B16E3BA3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ee10915-8a3e-467c-8644-c50fe035cd7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9040F64-AAE2-4440-BBCF-A8D2C863AE2F}">
  <ds:schemaRefs>
    <ds:schemaRef ds:uri="7ee10915-8a3e-467c-8644-c50fe035cd71"/>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elements/1.1/"/>
  </ds:schemaRefs>
</ds:datastoreItem>
</file>

<file path=customXml/itemProps3.xml><?xml version="1.0" encoding="utf-8"?>
<ds:datastoreItem xmlns:ds="http://schemas.openxmlformats.org/officeDocument/2006/customXml" ds:itemID="{9A413BB5-72AF-4428-B41F-44FD118890E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3956</TotalTime>
  <Words>656</Words>
  <Application>Microsoft Office PowerPoint</Application>
  <PresentationFormat>Custom</PresentationFormat>
  <Paragraphs>57</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Manager/>
  <Company>University of Illinois at Urbana-Champaign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 template v1</dc:title>
  <dc:subject/>
  <dc:creator>Creative Services at Public Affairs</dc:creator>
  <cp:keywords/>
  <dc:description/>
  <cp:lastModifiedBy>Dylan Dean</cp:lastModifiedBy>
  <cp:revision>326</cp:revision>
  <cp:lastPrinted>2014-09-12T17:11:51Z</cp:lastPrinted>
  <dcterms:created xsi:type="dcterms:W3CDTF">2009-06-18T18:05:32Z</dcterms:created>
  <dcterms:modified xsi:type="dcterms:W3CDTF">2018-11-28T13:14:12Z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0x010100FED52D1430701B4E9B12EE759DD4D7B3</vt:lpwstr>
  </property>
</Properties>
</file>